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21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9D6E331F-7577-43DB-AE08-F7C02E0933B5}"/>
    <pc:docChg chg="modSld">
      <pc:chgData name="Danny Young" userId="cb0f4ce2-eb4f-479e-8e8f-3beb257e632f" providerId="ADAL" clId="{9D6E331F-7577-43DB-AE08-F7C02E0933B5}" dt="2025-12-29T05:07:20.115" v="0" actId="20577"/>
      <pc:docMkLst>
        <pc:docMk/>
      </pc:docMkLst>
      <pc:sldChg chg="modSp mod">
        <pc:chgData name="Danny Young" userId="cb0f4ce2-eb4f-479e-8e8f-3beb257e632f" providerId="ADAL" clId="{9D6E331F-7577-43DB-AE08-F7C02E0933B5}" dt="2025-12-29T05:07:20.115" v="0" actId="20577"/>
        <pc:sldMkLst>
          <pc:docMk/>
          <pc:sldMk cId="1510502177" sldId="256"/>
        </pc:sldMkLst>
        <pc:spChg chg="mod">
          <ac:chgData name="Danny Young" userId="cb0f4ce2-eb4f-479e-8e8f-3beb257e632f" providerId="ADAL" clId="{9D6E331F-7577-43DB-AE08-F7C02E0933B5}" dt="2025-12-29T05:07:20.115" v="0" actId="20577"/>
          <ac:spMkLst>
            <pc:docMk/>
            <pc:sldMk cId="1510502177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C21A2-EC0A-41BB-B8C2-2A51ACA0EB09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80F18-74E4-4107-9E53-F76161AAC72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21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3468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40319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9333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6525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02228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1862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177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101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229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2913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276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255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676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9115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80F18-74E4-4107-9E53-F76161AAC72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8134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5F2FFAA-8E44-425A-956B-8D2BC8C7172A}" type="datetimeFigureOut">
              <a:rPr lang="en-CA" smtClean="0"/>
              <a:pPr/>
              <a:t>2025-12-28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FE35CB-1355-4E09-9D76-A518ACF122C8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03.wmf"/><Relationship Id="rId26" Type="http://schemas.openxmlformats.org/officeDocument/2006/relationships/image" Target="../media/image106.wmf"/><Relationship Id="rId39" Type="http://schemas.openxmlformats.org/officeDocument/2006/relationships/oleObject" Target="../embeddings/oleObject127.bin"/><Relationship Id="rId21" Type="http://schemas.openxmlformats.org/officeDocument/2006/relationships/oleObject" Target="../embeddings/oleObject118.bin"/><Relationship Id="rId34" Type="http://schemas.openxmlformats.org/officeDocument/2006/relationships/image" Target="../media/image110.wmf"/><Relationship Id="rId42" Type="http://schemas.openxmlformats.org/officeDocument/2006/relationships/image" Target="../media/image114.wmf"/><Relationship Id="rId7" Type="http://schemas.openxmlformats.org/officeDocument/2006/relationships/oleObject" Target="../embeddings/oleObject111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2.wmf"/><Relationship Id="rId29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05.wmf"/><Relationship Id="rId32" Type="http://schemas.openxmlformats.org/officeDocument/2006/relationships/image" Target="../media/image109.wmf"/><Relationship Id="rId37" Type="http://schemas.openxmlformats.org/officeDocument/2006/relationships/oleObject" Target="../embeddings/oleObject126.bin"/><Relationship Id="rId40" Type="http://schemas.openxmlformats.org/officeDocument/2006/relationships/image" Target="../media/image113.wmf"/><Relationship Id="rId45" Type="http://schemas.openxmlformats.org/officeDocument/2006/relationships/oleObject" Target="../embeddings/oleObject130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07.wmf"/><Relationship Id="rId36" Type="http://schemas.openxmlformats.org/officeDocument/2006/relationships/image" Target="../media/image111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4" Type="http://schemas.openxmlformats.org/officeDocument/2006/relationships/image" Target="../media/image115.wmf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01.wmf"/><Relationship Id="rId22" Type="http://schemas.openxmlformats.org/officeDocument/2006/relationships/image" Target="../media/image104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08.wmf"/><Relationship Id="rId35" Type="http://schemas.openxmlformats.org/officeDocument/2006/relationships/oleObject" Target="../embeddings/oleObject125.bin"/><Relationship Id="rId43" Type="http://schemas.openxmlformats.org/officeDocument/2006/relationships/oleObject" Target="../embeddings/oleObject129.bin"/><Relationship Id="rId8" Type="http://schemas.openxmlformats.org/officeDocument/2006/relationships/image" Target="../media/image100.wmf"/><Relationship Id="rId3" Type="http://schemas.openxmlformats.org/officeDocument/2006/relationships/oleObject" Target="../embeddings/oleObject109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33" Type="http://schemas.openxmlformats.org/officeDocument/2006/relationships/oleObject" Target="../embeddings/oleObject124.bin"/><Relationship Id="rId38" Type="http://schemas.openxmlformats.org/officeDocument/2006/relationships/image" Target="../media/image112.wmf"/><Relationship Id="rId46" Type="http://schemas.openxmlformats.org/officeDocument/2006/relationships/image" Target="../media/image116.wmf"/><Relationship Id="rId20" Type="http://schemas.openxmlformats.org/officeDocument/2006/relationships/image" Target="../media/image74.wmf"/><Relationship Id="rId41" Type="http://schemas.openxmlformats.org/officeDocument/2006/relationships/oleObject" Target="../embeddings/oleObject128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6.bin"/><Relationship Id="rId18" Type="http://schemas.openxmlformats.org/officeDocument/2006/relationships/image" Target="../media/image124.wmf"/><Relationship Id="rId26" Type="http://schemas.openxmlformats.org/officeDocument/2006/relationships/image" Target="../media/image127.wmf"/><Relationship Id="rId3" Type="http://schemas.openxmlformats.org/officeDocument/2006/relationships/oleObject" Target="../embeddings/oleObject131.bin"/><Relationship Id="rId21" Type="http://schemas.openxmlformats.org/officeDocument/2006/relationships/oleObject" Target="../embeddings/oleObject140.bin"/><Relationship Id="rId34" Type="http://schemas.openxmlformats.org/officeDocument/2006/relationships/image" Target="../media/image131.wmf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21.wmf"/><Relationship Id="rId17" Type="http://schemas.openxmlformats.org/officeDocument/2006/relationships/oleObject" Target="../embeddings/oleObject138.bin"/><Relationship Id="rId25" Type="http://schemas.openxmlformats.org/officeDocument/2006/relationships/oleObject" Target="../embeddings/oleObject142.bin"/><Relationship Id="rId33" Type="http://schemas.openxmlformats.org/officeDocument/2006/relationships/oleObject" Target="../embeddings/oleObject146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23.wmf"/><Relationship Id="rId20" Type="http://schemas.openxmlformats.org/officeDocument/2006/relationships/image" Target="../media/image125.wmf"/><Relationship Id="rId29" Type="http://schemas.openxmlformats.org/officeDocument/2006/relationships/oleObject" Target="../embeddings/oleObject1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35.bin"/><Relationship Id="rId24" Type="http://schemas.openxmlformats.org/officeDocument/2006/relationships/image" Target="../media/image12.wmf"/><Relationship Id="rId32" Type="http://schemas.openxmlformats.org/officeDocument/2006/relationships/image" Target="../media/image130.wmf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23" Type="http://schemas.openxmlformats.org/officeDocument/2006/relationships/oleObject" Target="../embeddings/oleObject141.bin"/><Relationship Id="rId28" Type="http://schemas.openxmlformats.org/officeDocument/2006/relationships/image" Target="../media/image128.wmf"/><Relationship Id="rId36" Type="http://schemas.openxmlformats.org/officeDocument/2006/relationships/image" Target="../media/image132.wmf"/><Relationship Id="rId10" Type="http://schemas.openxmlformats.org/officeDocument/2006/relationships/image" Target="../media/image120.wmf"/><Relationship Id="rId19" Type="http://schemas.openxmlformats.org/officeDocument/2006/relationships/oleObject" Target="../embeddings/oleObject139.bin"/><Relationship Id="rId31" Type="http://schemas.openxmlformats.org/officeDocument/2006/relationships/oleObject" Target="../embeddings/oleObject145.bin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22.wmf"/><Relationship Id="rId22" Type="http://schemas.openxmlformats.org/officeDocument/2006/relationships/image" Target="../media/image126.wmf"/><Relationship Id="rId27" Type="http://schemas.openxmlformats.org/officeDocument/2006/relationships/oleObject" Target="../embeddings/oleObject143.bin"/><Relationship Id="rId30" Type="http://schemas.openxmlformats.org/officeDocument/2006/relationships/image" Target="../media/image129.wmf"/><Relationship Id="rId35" Type="http://schemas.openxmlformats.org/officeDocument/2006/relationships/oleObject" Target="../embeddings/oleObject147.bin"/><Relationship Id="rId8" Type="http://schemas.openxmlformats.org/officeDocument/2006/relationships/image" Target="../media/image1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oleObject" Target="../embeddings/oleObject148.bin"/><Relationship Id="rId7" Type="http://schemas.openxmlformats.org/officeDocument/2006/relationships/oleObject" Target="../embeddings/oleObject150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wmf"/><Relationship Id="rId5" Type="http://schemas.openxmlformats.org/officeDocument/2006/relationships/oleObject" Target="../embeddings/oleObject149.bin"/><Relationship Id="rId10" Type="http://schemas.openxmlformats.org/officeDocument/2006/relationships/image" Target="../media/image132.wmf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5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oleObject" Target="../embeddings/oleObject157.bin"/><Relationship Id="rId18" Type="http://schemas.openxmlformats.org/officeDocument/2006/relationships/image" Target="../media/image141.wmf"/><Relationship Id="rId26" Type="http://schemas.openxmlformats.org/officeDocument/2006/relationships/image" Target="../media/image144.wmf"/><Relationship Id="rId3" Type="http://schemas.openxmlformats.org/officeDocument/2006/relationships/oleObject" Target="../embeddings/oleObject152.bin"/><Relationship Id="rId21" Type="http://schemas.openxmlformats.org/officeDocument/2006/relationships/oleObject" Target="../embeddings/oleObject161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38.wmf"/><Relationship Id="rId17" Type="http://schemas.openxmlformats.org/officeDocument/2006/relationships/oleObject" Target="../embeddings/oleObject159.bin"/><Relationship Id="rId25" Type="http://schemas.openxmlformats.org/officeDocument/2006/relationships/oleObject" Target="../embeddings/oleObject163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40.wmf"/><Relationship Id="rId20" Type="http://schemas.openxmlformats.org/officeDocument/2006/relationships/image" Target="../media/image142.wmf"/><Relationship Id="rId29" Type="http://schemas.openxmlformats.org/officeDocument/2006/relationships/oleObject" Target="../embeddings/oleObject16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wmf"/><Relationship Id="rId11" Type="http://schemas.openxmlformats.org/officeDocument/2006/relationships/oleObject" Target="../embeddings/oleObject15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23" Type="http://schemas.openxmlformats.org/officeDocument/2006/relationships/oleObject" Target="../embeddings/oleObject162.bin"/><Relationship Id="rId28" Type="http://schemas.openxmlformats.org/officeDocument/2006/relationships/image" Target="../media/image145.wmf"/><Relationship Id="rId10" Type="http://schemas.openxmlformats.org/officeDocument/2006/relationships/image" Target="../media/image137.wmf"/><Relationship Id="rId19" Type="http://schemas.openxmlformats.org/officeDocument/2006/relationships/oleObject" Target="../embeddings/oleObject160.bin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39.wmf"/><Relationship Id="rId22" Type="http://schemas.openxmlformats.org/officeDocument/2006/relationships/image" Target="../media/image143.wmf"/><Relationship Id="rId27" Type="http://schemas.openxmlformats.org/officeDocument/2006/relationships/oleObject" Target="../embeddings/oleObject164.bin"/><Relationship Id="rId30" Type="http://schemas.openxmlformats.org/officeDocument/2006/relationships/image" Target="../media/image146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149.wmf"/><Relationship Id="rId26" Type="http://schemas.openxmlformats.org/officeDocument/2006/relationships/image" Target="../media/image153.wmf"/><Relationship Id="rId3" Type="http://schemas.openxmlformats.org/officeDocument/2006/relationships/oleObject" Target="../embeddings/oleObject166.bin"/><Relationship Id="rId21" Type="http://schemas.openxmlformats.org/officeDocument/2006/relationships/oleObject" Target="../embeddings/oleObject175.bin"/><Relationship Id="rId34" Type="http://schemas.openxmlformats.org/officeDocument/2006/relationships/image" Target="../media/image157.wmf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73.bin"/><Relationship Id="rId25" Type="http://schemas.openxmlformats.org/officeDocument/2006/relationships/oleObject" Target="../embeddings/oleObject177.bin"/><Relationship Id="rId33" Type="http://schemas.openxmlformats.org/officeDocument/2006/relationships/oleObject" Target="../embeddings/oleObject181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48.wmf"/><Relationship Id="rId20" Type="http://schemas.openxmlformats.org/officeDocument/2006/relationships/image" Target="../media/image150.wmf"/><Relationship Id="rId29" Type="http://schemas.openxmlformats.org/officeDocument/2006/relationships/oleObject" Target="../embeddings/oleObject17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170.bin"/><Relationship Id="rId24" Type="http://schemas.openxmlformats.org/officeDocument/2006/relationships/image" Target="../media/image152.wmf"/><Relationship Id="rId32" Type="http://schemas.openxmlformats.org/officeDocument/2006/relationships/image" Target="../media/image156.wmf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23" Type="http://schemas.openxmlformats.org/officeDocument/2006/relationships/oleObject" Target="../embeddings/oleObject176.bin"/><Relationship Id="rId28" Type="http://schemas.openxmlformats.org/officeDocument/2006/relationships/image" Target="../media/image154.wmf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74.bin"/><Relationship Id="rId31" Type="http://schemas.openxmlformats.org/officeDocument/2006/relationships/oleObject" Target="../embeddings/oleObject180.bin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74.wmf"/><Relationship Id="rId22" Type="http://schemas.openxmlformats.org/officeDocument/2006/relationships/image" Target="../media/image151.wmf"/><Relationship Id="rId27" Type="http://schemas.openxmlformats.org/officeDocument/2006/relationships/oleObject" Target="../embeddings/oleObject178.bin"/><Relationship Id="rId30" Type="http://schemas.openxmlformats.org/officeDocument/2006/relationships/image" Target="../media/image155.wmf"/><Relationship Id="rId8" Type="http://schemas.openxmlformats.org/officeDocument/2006/relationships/image" Target="../media/image101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4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6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39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4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0.wmf"/><Relationship Id="rId32" Type="http://schemas.openxmlformats.org/officeDocument/2006/relationships/image" Target="../media/image54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28" Type="http://schemas.openxmlformats.org/officeDocument/2006/relationships/image" Target="../media/image52.wmf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2.bin"/><Relationship Id="rId31" Type="http://schemas.openxmlformats.org/officeDocument/2006/relationships/oleObject" Target="../embeddings/oleObject58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6.bin"/><Relationship Id="rId30" Type="http://schemas.openxmlformats.org/officeDocument/2006/relationships/image" Target="../media/image5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2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65.wmf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0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71.bin"/><Relationship Id="rId30" Type="http://schemas.openxmlformats.org/officeDocument/2006/relationships/image" Target="../media/image66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3.wmf"/><Relationship Id="rId26" Type="http://schemas.openxmlformats.org/officeDocument/2006/relationships/oleObject" Target="../embeddings/oleObject85.bin"/><Relationship Id="rId39" Type="http://schemas.openxmlformats.org/officeDocument/2006/relationships/oleObject" Target="../embeddings/oleObject92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80.wmf"/><Relationship Id="rId42" Type="http://schemas.openxmlformats.org/officeDocument/2006/relationships/image" Target="../media/image84.wmf"/><Relationship Id="rId7" Type="http://schemas.openxmlformats.org/officeDocument/2006/relationships/oleObject" Target="../embeddings/oleObject75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29" Type="http://schemas.openxmlformats.org/officeDocument/2006/relationships/oleObject" Target="../embeddings/oleObject87.bin"/><Relationship Id="rId41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76.wmf"/><Relationship Id="rId32" Type="http://schemas.openxmlformats.org/officeDocument/2006/relationships/image" Target="../media/image79.wmf"/><Relationship Id="rId37" Type="http://schemas.openxmlformats.org/officeDocument/2006/relationships/oleObject" Target="../embeddings/oleObject91.bin"/><Relationship Id="rId40" Type="http://schemas.openxmlformats.org/officeDocument/2006/relationships/image" Target="../media/image83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oleObject" Target="../embeddings/oleObject86.bin"/><Relationship Id="rId36" Type="http://schemas.openxmlformats.org/officeDocument/2006/relationships/image" Target="../media/image81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8.bin"/><Relationship Id="rId44" Type="http://schemas.openxmlformats.org/officeDocument/2006/relationships/image" Target="../media/image85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image" Target="../media/image77.wmf"/><Relationship Id="rId30" Type="http://schemas.openxmlformats.org/officeDocument/2006/relationships/image" Target="../media/image78.wmf"/><Relationship Id="rId35" Type="http://schemas.openxmlformats.org/officeDocument/2006/relationships/oleObject" Target="../embeddings/oleObject90.bin"/><Relationship Id="rId43" Type="http://schemas.openxmlformats.org/officeDocument/2006/relationships/oleObject" Target="../embeddings/oleObject94.bin"/><Relationship Id="rId8" Type="http://schemas.openxmlformats.org/officeDocument/2006/relationships/image" Target="../media/image69.wmf"/><Relationship Id="rId3" Type="http://schemas.openxmlformats.org/officeDocument/2006/relationships/oleObject" Target="../embeddings/oleObject73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9.bin"/><Relationship Id="rId38" Type="http://schemas.openxmlformats.org/officeDocument/2006/relationships/image" Target="../media/image8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93.wmf"/><Relationship Id="rId26" Type="http://schemas.openxmlformats.org/officeDocument/2006/relationships/image" Target="../media/image95.wmf"/><Relationship Id="rId3" Type="http://schemas.openxmlformats.org/officeDocument/2006/relationships/oleObject" Target="../embeddings/oleObject95.bin"/><Relationship Id="rId21" Type="http://schemas.openxmlformats.org/officeDocument/2006/relationships/oleObject" Target="../embeddings/oleObject104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102.bin"/><Relationship Id="rId25" Type="http://schemas.openxmlformats.org/officeDocument/2006/relationships/oleObject" Target="../embeddings/oleObject106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5.bin"/><Relationship Id="rId28" Type="http://schemas.openxmlformats.org/officeDocument/2006/relationships/image" Target="../media/image96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103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1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07.bin"/><Relationship Id="rId30" Type="http://schemas.openxmlformats.org/officeDocument/2006/relationships/image" Target="../media/image9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/>
              <a:t>Section 5.6 </a:t>
            </a:r>
            <a:br>
              <a:rPr lang="en-CA" dirty="0"/>
            </a:br>
            <a:r>
              <a:rPr lang="en-CA" dirty="0"/>
              <a:t>Graphing Rational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50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12" name="Group 5"/>
          <p:cNvGrpSpPr>
            <a:grpSpLocks noChangeAspect="1"/>
          </p:cNvGrpSpPr>
          <p:nvPr/>
        </p:nvGrpSpPr>
        <p:grpSpPr bwMode="auto">
          <a:xfrm>
            <a:off x="242888" y="1528763"/>
            <a:ext cx="5286375" cy="5114925"/>
            <a:chOff x="146" y="956"/>
            <a:chExt cx="3330" cy="3222"/>
          </a:xfrm>
        </p:grpSpPr>
        <p:sp>
          <p:nvSpPr>
            <p:cNvPr id="12464" name="Rectangle 6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65" name="AutoShape 4"/>
            <p:cNvSpPr>
              <a:spLocks noChangeAspect="1" noChangeArrowheads="1" noTextEdit="1"/>
            </p:cNvSpPr>
            <p:nvPr/>
          </p:nvSpPr>
          <p:spPr bwMode="auto">
            <a:xfrm>
              <a:off x="146" y="956"/>
              <a:ext cx="3330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6" name="Line 7"/>
            <p:cNvSpPr>
              <a:spLocks noChangeShapeType="1"/>
            </p:cNvSpPr>
            <p:nvPr/>
          </p:nvSpPr>
          <p:spPr bwMode="auto">
            <a:xfrm flipV="1">
              <a:off x="28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7" name="Line 8"/>
            <p:cNvSpPr>
              <a:spLocks noChangeShapeType="1"/>
            </p:cNvSpPr>
            <p:nvPr/>
          </p:nvSpPr>
          <p:spPr bwMode="auto">
            <a:xfrm flipV="1">
              <a:off x="29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8" name="Line 9"/>
            <p:cNvSpPr>
              <a:spLocks noChangeShapeType="1"/>
            </p:cNvSpPr>
            <p:nvPr/>
          </p:nvSpPr>
          <p:spPr bwMode="auto">
            <a:xfrm flipV="1">
              <a:off x="42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9" name="Line 10"/>
            <p:cNvSpPr>
              <a:spLocks noChangeShapeType="1"/>
            </p:cNvSpPr>
            <p:nvPr/>
          </p:nvSpPr>
          <p:spPr bwMode="auto">
            <a:xfrm flipV="1">
              <a:off x="42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0" name="Line 11"/>
            <p:cNvSpPr>
              <a:spLocks noChangeShapeType="1"/>
            </p:cNvSpPr>
            <p:nvPr/>
          </p:nvSpPr>
          <p:spPr bwMode="auto">
            <a:xfrm flipV="1">
              <a:off x="56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1" name="Line 12"/>
            <p:cNvSpPr>
              <a:spLocks noChangeShapeType="1"/>
            </p:cNvSpPr>
            <p:nvPr/>
          </p:nvSpPr>
          <p:spPr bwMode="auto">
            <a:xfrm flipV="1">
              <a:off x="56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2" name="Line 13"/>
            <p:cNvSpPr>
              <a:spLocks noChangeShapeType="1"/>
            </p:cNvSpPr>
            <p:nvPr/>
          </p:nvSpPr>
          <p:spPr bwMode="auto">
            <a:xfrm flipV="1">
              <a:off x="70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3" name="Line 14"/>
            <p:cNvSpPr>
              <a:spLocks noChangeShapeType="1"/>
            </p:cNvSpPr>
            <p:nvPr/>
          </p:nvSpPr>
          <p:spPr bwMode="auto">
            <a:xfrm flipV="1">
              <a:off x="70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4" name="Line 15"/>
            <p:cNvSpPr>
              <a:spLocks noChangeShapeType="1"/>
            </p:cNvSpPr>
            <p:nvPr/>
          </p:nvSpPr>
          <p:spPr bwMode="auto">
            <a:xfrm flipV="1">
              <a:off x="84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5" name="Line 16"/>
            <p:cNvSpPr>
              <a:spLocks noChangeShapeType="1"/>
            </p:cNvSpPr>
            <p:nvPr/>
          </p:nvSpPr>
          <p:spPr bwMode="auto">
            <a:xfrm flipV="1">
              <a:off x="84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6" name="Line 17"/>
            <p:cNvSpPr>
              <a:spLocks noChangeShapeType="1"/>
            </p:cNvSpPr>
            <p:nvPr/>
          </p:nvSpPr>
          <p:spPr bwMode="auto">
            <a:xfrm flipV="1">
              <a:off x="97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7" name="Line 18"/>
            <p:cNvSpPr>
              <a:spLocks noChangeShapeType="1"/>
            </p:cNvSpPr>
            <p:nvPr/>
          </p:nvSpPr>
          <p:spPr bwMode="auto">
            <a:xfrm flipV="1">
              <a:off x="98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8" name="Line 19"/>
            <p:cNvSpPr>
              <a:spLocks noChangeShapeType="1"/>
            </p:cNvSpPr>
            <p:nvPr/>
          </p:nvSpPr>
          <p:spPr bwMode="auto">
            <a:xfrm flipV="1">
              <a:off x="111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79" name="Line 20"/>
            <p:cNvSpPr>
              <a:spLocks noChangeShapeType="1"/>
            </p:cNvSpPr>
            <p:nvPr/>
          </p:nvSpPr>
          <p:spPr bwMode="auto">
            <a:xfrm flipV="1">
              <a:off x="112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0" name="Line 21"/>
            <p:cNvSpPr>
              <a:spLocks noChangeShapeType="1"/>
            </p:cNvSpPr>
            <p:nvPr/>
          </p:nvSpPr>
          <p:spPr bwMode="auto">
            <a:xfrm flipV="1">
              <a:off x="125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1" name="Line 22"/>
            <p:cNvSpPr>
              <a:spLocks noChangeShapeType="1"/>
            </p:cNvSpPr>
            <p:nvPr/>
          </p:nvSpPr>
          <p:spPr bwMode="auto">
            <a:xfrm flipV="1">
              <a:off x="125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2" name="Line 23"/>
            <p:cNvSpPr>
              <a:spLocks noChangeShapeType="1"/>
            </p:cNvSpPr>
            <p:nvPr/>
          </p:nvSpPr>
          <p:spPr bwMode="auto">
            <a:xfrm flipV="1">
              <a:off x="139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3" name="Line 24"/>
            <p:cNvSpPr>
              <a:spLocks noChangeShapeType="1"/>
            </p:cNvSpPr>
            <p:nvPr/>
          </p:nvSpPr>
          <p:spPr bwMode="auto">
            <a:xfrm flipV="1">
              <a:off x="139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4" name="Line 25"/>
            <p:cNvSpPr>
              <a:spLocks noChangeShapeType="1"/>
            </p:cNvSpPr>
            <p:nvPr/>
          </p:nvSpPr>
          <p:spPr bwMode="auto">
            <a:xfrm flipV="1">
              <a:off x="153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5" name="Line 26"/>
            <p:cNvSpPr>
              <a:spLocks noChangeShapeType="1"/>
            </p:cNvSpPr>
            <p:nvPr/>
          </p:nvSpPr>
          <p:spPr bwMode="auto">
            <a:xfrm flipV="1">
              <a:off x="153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6" name="Line 27"/>
            <p:cNvSpPr>
              <a:spLocks noChangeShapeType="1"/>
            </p:cNvSpPr>
            <p:nvPr/>
          </p:nvSpPr>
          <p:spPr bwMode="auto">
            <a:xfrm flipV="1">
              <a:off x="167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7" name="Line 28"/>
            <p:cNvSpPr>
              <a:spLocks noChangeShapeType="1"/>
            </p:cNvSpPr>
            <p:nvPr/>
          </p:nvSpPr>
          <p:spPr bwMode="auto">
            <a:xfrm flipV="1">
              <a:off x="167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8" name="Line 29"/>
            <p:cNvSpPr>
              <a:spLocks noChangeShapeType="1"/>
            </p:cNvSpPr>
            <p:nvPr/>
          </p:nvSpPr>
          <p:spPr bwMode="auto">
            <a:xfrm flipV="1">
              <a:off x="194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89" name="Line 30"/>
            <p:cNvSpPr>
              <a:spLocks noChangeShapeType="1"/>
            </p:cNvSpPr>
            <p:nvPr/>
          </p:nvSpPr>
          <p:spPr bwMode="auto">
            <a:xfrm flipV="1">
              <a:off x="195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0" name="Line 31"/>
            <p:cNvSpPr>
              <a:spLocks noChangeShapeType="1"/>
            </p:cNvSpPr>
            <p:nvPr/>
          </p:nvSpPr>
          <p:spPr bwMode="auto">
            <a:xfrm flipV="1">
              <a:off x="208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1" name="Line 32"/>
            <p:cNvSpPr>
              <a:spLocks noChangeShapeType="1"/>
            </p:cNvSpPr>
            <p:nvPr/>
          </p:nvSpPr>
          <p:spPr bwMode="auto">
            <a:xfrm flipV="1">
              <a:off x="208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2" name="Line 33"/>
            <p:cNvSpPr>
              <a:spLocks noChangeShapeType="1"/>
            </p:cNvSpPr>
            <p:nvPr/>
          </p:nvSpPr>
          <p:spPr bwMode="auto">
            <a:xfrm flipV="1">
              <a:off x="222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3" name="Line 34"/>
            <p:cNvSpPr>
              <a:spLocks noChangeShapeType="1"/>
            </p:cNvSpPr>
            <p:nvPr/>
          </p:nvSpPr>
          <p:spPr bwMode="auto">
            <a:xfrm flipV="1">
              <a:off x="222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4" name="Line 35"/>
            <p:cNvSpPr>
              <a:spLocks noChangeShapeType="1"/>
            </p:cNvSpPr>
            <p:nvPr/>
          </p:nvSpPr>
          <p:spPr bwMode="auto">
            <a:xfrm flipV="1">
              <a:off x="236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5" name="Line 36"/>
            <p:cNvSpPr>
              <a:spLocks noChangeShapeType="1"/>
            </p:cNvSpPr>
            <p:nvPr/>
          </p:nvSpPr>
          <p:spPr bwMode="auto">
            <a:xfrm flipV="1">
              <a:off x="236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6" name="Line 37"/>
            <p:cNvSpPr>
              <a:spLocks noChangeShapeType="1"/>
            </p:cNvSpPr>
            <p:nvPr/>
          </p:nvSpPr>
          <p:spPr bwMode="auto">
            <a:xfrm flipV="1">
              <a:off x="250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7" name="Line 38"/>
            <p:cNvSpPr>
              <a:spLocks noChangeShapeType="1"/>
            </p:cNvSpPr>
            <p:nvPr/>
          </p:nvSpPr>
          <p:spPr bwMode="auto">
            <a:xfrm flipV="1">
              <a:off x="250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8" name="Line 39"/>
            <p:cNvSpPr>
              <a:spLocks noChangeShapeType="1"/>
            </p:cNvSpPr>
            <p:nvPr/>
          </p:nvSpPr>
          <p:spPr bwMode="auto">
            <a:xfrm flipV="1">
              <a:off x="263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99" name="Line 40"/>
            <p:cNvSpPr>
              <a:spLocks noChangeShapeType="1"/>
            </p:cNvSpPr>
            <p:nvPr/>
          </p:nvSpPr>
          <p:spPr bwMode="auto">
            <a:xfrm flipV="1">
              <a:off x="264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0" name="Line 41"/>
            <p:cNvSpPr>
              <a:spLocks noChangeShapeType="1"/>
            </p:cNvSpPr>
            <p:nvPr/>
          </p:nvSpPr>
          <p:spPr bwMode="auto">
            <a:xfrm flipV="1">
              <a:off x="277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1" name="Line 42"/>
            <p:cNvSpPr>
              <a:spLocks noChangeShapeType="1"/>
            </p:cNvSpPr>
            <p:nvPr/>
          </p:nvSpPr>
          <p:spPr bwMode="auto">
            <a:xfrm flipV="1">
              <a:off x="278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2" name="Line 43"/>
            <p:cNvSpPr>
              <a:spLocks noChangeShapeType="1"/>
            </p:cNvSpPr>
            <p:nvPr/>
          </p:nvSpPr>
          <p:spPr bwMode="auto">
            <a:xfrm flipV="1">
              <a:off x="291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3" name="Line 44"/>
            <p:cNvSpPr>
              <a:spLocks noChangeShapeType="1"/>
            </p:cNvSpPr>
            <p:nvPr/>
          </p:nvSpPr>
          <p:spPr bwMode="auto">
            <a:xfrm flipV="1">
              <a:off x="291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4" name="Line 45"/>
            <p:cNvSpPr>
              <a:spLocks noChangeShapeType="1"/>
            </p:cNvSpPr>
            <p:nvPr/>
          </p:nvSpPr>
          <p:spPr bwMode="auto">
            <a:xfrm flipV="1">
              <a:off x="305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5" name="Line 46"/>
            <p:cNvSpPr>
              <a:spLocks noChangeShapeType="1"/>
            </p:cNvSpPr>
            <p:nvPr/>
          </p:nvSpPr>
          <p:spPr bwMode="auto">
            <a:xfrm flipV="1">
              <a:off x="305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6" name="Line 47"/>
            <p:cNvSpPr>
              <a:spLocks noChangeShapeType="1"/>
            </p:cNvSpPr>
            <p:nvPr/>
          </p:nvSpPr>
          <p:spPr bwMode="auto">
            <a:xfrm flipV="1">
              <a:off x="319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7" name="Line 48"/>
            <p:cNvSpPr>
              <a:spLocks noChangeShapeType="1"/>
            </p:cNvSpPr>
            <p:nvPr/>
          </p:nvSpPr>
          <p:spPr bwMode="auto">
            <a:xfrm flipV="1">
              <a:off x="319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8" name="Line 49"/>
            <p:cNvSpPr>
              <a:spLocks noChangeShapeType="1"/>
            </p:cNvSpPr>
            <p:nvPr/>
          </p:nvSpPr>
          <p:spPr bwMode="auto">
            <a:xfrm flipV="1">
              <a:off x="333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09" name="Line 50"/>
            <p:cNvSpPr>
              <a:spLocks noChangeShapeType="1"/>
            </p:cNvSpPr>
            <p:nvPr/>
          </p:nvSpPr>
          <p:spPr bwMode="auto">
            <a:xfrm flipV="1">
              <a:off x="333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0" name="Line 51"/>
            <p:cNvSpPr>
              <a:spLocks noChangeShapeType="1"/>
            </p:cNvSpPr>
            <p:nvPr/>
          </p:nvSpPr>
          <p:spPr bwMode="auto">
            <a:xfrm>
              <a:off x="153" y="40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1" name="Line 52"/>
            <p:cNvSpPr>
              <a:spLocks noChangeShapeType="1"/>
            </p:cNvSpPr>
            <p:nvPr/>
          </p:nvSpPr>
          <p:spPr bwMode="auto">
            <a:xfrm>
              <a:off x="153" y="40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2" name="Line 53"/>
            <p:cNvSpPr>
              <a:spLocks noChangeShapeType="1"/>
            </p:cNvSpPr>
            <p:nvPr/>
          </p:nvSpPr>
          <p:spPr bwMode="auto">
            <a:xfrm>
              <a:off x="153" y="38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3" name="Line 54"/>
            <p:cNvSpPr>
              <a:spLocks noChangeShapeType="1"/>
            </p:cNvSpPr>
            <p:nvPr/>
          </p:nvSpPr>
          <p:spPr bwMode="auto">
            <a:xfrm>
              <a:off x="153" y="39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4" name="Line 55"/>
            <p:cNvSpPr>
              <a:spLocks noChangeShapeType="1"/>
            </p:cNvSpPr>
            <p:nvPr/>
          </p:nvSpPr>
          <p:spPr bwMode="auto">
            <a:xfrm>
              <a:off x="153" y="375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5" name="Line 56"/>
            <p:cNvSpPr>
              <a:spLocks noChangeShapeType="1"/>
            </p:cNvSpPr>
            <p:nvPr/>
          </p:nvSpPr>
          <p:spPr bwMode="auto">
            <a:xfrm>
              <a:off x="153" y="37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6" name="Line 57"/>
            <p:cNvSpPr>
              <a:spLocks noChangeShapeType="1"/>
            </p:cNvSpPr>
            <p:nvPr/>
          </p:nvSpPr>
          <p:spPr bwMode="auto">
            <a:xfrm>
              <a:off x="153" y="36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7" name="Line 58"/>
            <p:cNvSpPr>
              <a:spLocks noChangeShapeType="1"/>
            </p:cNvSpPr>
            <p:nvPr/>
          </p:nvSpPr>
          <p:spPr bwMode="auto">
            <a:xfrm>
              <a:off x="153" y="36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8" name="Line 59"/>
            <p:cNvSpPr>
              <a:spLocks noChangeShapeType="1"/>
            </p:cNvSpPr>
            <p:nvPr/>
          </p:nvSpPr>
          <p:spPr bwMode="auto">
            <a:xfrm>
              <a:off x="153" y="34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19" name="Line 60"/>
            <p:cNvSpPr>
              <a:spLocks noChangeShapeType="1"/>
            </p:cNvSpPr>
            <p:nvPr/>
          </p:nvSpPr>
          <p:spPr bwMode="auto">
            <a:xfrm>
              <a:off x="153" y="35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0" name="Line 61"/>
            <p:cNvSpPr>
              <a:spLocks noChangeShapeType="1"/>
            </p:cNvSpPr>
            <p:nvPr/>
          </p:nvSpPr>
          <p:spPr bwMode="auto">
            <a:xfrm>
              <a:off x="153" y="336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1" name="Line 62"/>
            <p:cNvSpPr>
              <a:spLocks noChangeShapeType="1"/>
            </p:cNvSpPr>
            <p:nvPr/>
          </p:nvSpPr>
          <p:spPr bwMode="auto">
            <a:xfrm>
              <a:off x="153" y="336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2" name="Line 63"/>
            <p:cNvSpPr>
              <a:spLocks noChangeShapeType="1"/>
            </p:cNvSpPr>
            <p:nvPr/>
          </p:nvSpPr>
          <p:spPr bwMode="auto">
            <a:xfrm>
              <a:off x="153" y="323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3" name="Line 64"/>
            <p:cNvSpPr>
              <a:spLocks noChangeShapeType="1"/>
            </p:cNvSpPr>
            <p:nvPr/>
          </p:nvSpPr>
          <p:spPr bwMode="auto">
            <a:xfrm>
              <a:off x="153" y="323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4" name="Line 65"/>
            <p:cNvSpPr>
              <a:spLocks noChangeShapeType="1"/>
            </p:cNvSpPr>
            <p:nvPr/>
          </p:nvSpPr>
          <p:spPr bwMode="auto">
            <a:xfrm>
              <a:off x="153" y="309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5" name="Line 66"/>
            <p:cNvSpPr>
              <a:spLocks noChangeShapeType="1"/>
            </p:cNvSpPr>
            <p:nvPr/>
          </p:nvSpPr>
          <p:spPr bwMode="auto">
            <a:xfrm>
              <a:off x="153" y="309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6" name="Line 67"/>
            <p:cNvSpPr>
              <a:spLocks noChangeShapeType="1"/>
            </p:cNvSpPr>
            <p:nvPr/>
          </p:nvSpPr>
          <p:spPr bwMode="auto">
            <a:xfrm>
              <a:off x="153" y="296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7" name="Line 68"/>
            <p:cNvSpPr>
              <a:spLocks noChangeShapeType="1"/>
            </p:cNvSpPr>
            <p:nvPr/>
          </p:nvSpPr>
          <p:spPr bwMode="auto">
            <a:xfrm>
              <a:off x="153" y="296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8" name="Line 69"/>
            <p:cNvSpPr>
              <a:spLocks noChangeShapeType="1"/>
            </p:cNvSpPr>
            <p:nvPr/>
          </p:nvSpPr>
          <p:spPr bwMode="auto">
            <a:xfrm>
              <a:off x="153" y="28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29" name="Line 70"/>
            <p:cNvSpPr>
              <a:spLocks noChangeShapeType="1"/>
            </p:cNvSpPr>
            <p:nvPr/>
          </p:nvSpPr>
          <p:spPr bwMode="auto">
            <a:xfrm>
              <a:off x="153" y="28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0" name="Line 71"/>
            <p:cNvSpPr>
              <a:spLocks noChangeShapeType="1"/>
            </p:cNvSpPr>
            <p:nvPr/>
          </p:nvSpPr>
          <p:spPr bwMode="auto">
            <a:xfrm>
              <a:off x="153" y="26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1" name="Line 72"/>
            <p:cNvSpPr>
              <a:spLocks noChangeShapeType="1"/>
            </p:cNvSpPr>
            <p:nvPr/>
          </p:nvSpPr>
          <p:spPr bwMode="auto">
            <a:xfrm>
              <a:off x="153" y="27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2" name="Line 73"/>
            <p:cNvSpPr>
              <a:spLocks noChangeShapeType="1"/>
            </p:cNvSpPr>
            <p:nvPr/>
          </p:nvSpPr>
          <p:spPr bwMode="auto">
            <a:xfrm>
              <a:off x="153" y="24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3" name="Line 74"/>
            <p:cNvSpPr>
              <a:spLocks noChangeShapeType="1"/>
            </p:cNvSpPr>
            <p:nvPr/>
          </p:nvSpPr>
          <p:spPr bwMode="auto">
            <a:xfrm>
              <a:off x="153" y="24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4" name="Line 75"/>
            <p:cNvSpPr>
              <a:spLocks noChangeShapeType="1"/>
            </p:cNvSpPr>
            <p:nvPr/>
          </p:nvSpPr>
          <p:spPr bwMode="auto">
            <a:xfrm>
              <a:off x="153" y="22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5" name="Line 76"/>
            <p:cNvSpPr>
              <a:spLocks noChangeShapeType="1"/>
            </p:cNvSpPr>
            <p:nvPr/>
          </p:nvSpPr>
          <p:spPr bwMode="auto">
            <a:xfrm>
              <a:off x="153" y="23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6" name="Line 77"/>
            <p:cNvSpPr>
              <a:spLocks noChangeShapeType="1"/>
            </p:cNvSpPr>
            <p:nvPr/>
          </p:nvSpPr>
          <p:spPr bwMode="auto">
            <a:xfrm>
              <a:off x="153" y="216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7" name="Line 78"/>
            <p:cNvSpPr>
              <a:spLocks noChangeShapeType="1"/>
            </p:cNvSpPr>
            <p:nvPr/>
          </p:nvSpPr>
          <p:spPr bwMode="auto">
            <a:xfrm>
              <a:off x="153" y="216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8" name="Line 79"/>
            <p:cNvSpPr>
              <a:spLocks noChangeShapeType="1"/>
            </p:cNvSpPr>
            <p:nvPr/>
          </p:nvSpPr>
          <p:spPr bwMode="auto">
            <a:xfrm>
              <a:off x="153" y="203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39" name="Line 80"/>
            <p:cNvSpPr>
              <a:spLocks noChangeShapeType="1"/>
            </p:cNvSpPr>
            <p:nvPr/>
          </p:nvSpPr>
          <p:spPr bwMode="auto">
            <a:xfrm>
              <a:off x="153" y="203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0" name="Line 81"/>
            <p:cNvSpPr>
              <a:spLocks noChangeShapeType="1"/>
            </p:cNvSpPr>
            <p:nvPr/>
          </p:nvSpPr>
          <p:spPr bwMode="auto">
            <a:xfrm>
              <a:off x="153" y="189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1" name="Line 82"/>
            <p:cNvSpPr>
              <a:spLocks noChangeShapeType="1"/>
            </p:cNvSpPr>
            <p:nvPr/>
          </p:nvSpPr>
          <p:spPr bwMode="auto">
            <a:xfrm>
              <a:off x="153" y="189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2" name="Line 83"/>
            <p:cNvSpPr>
              <a:spLocks noChangeShapeType="1"/>
            </p:cNvSpPr>
            <p:nvPr/>
          </p:nvSpPr>
          <p:spPr bwMode="auto">
            <a:xfrm>
              <a:off x="153" y="176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3" name="Line 84"/>
            <p:cNvSpPr>
              <a:spLocks noChangeShapeType="1"/>
            </p:cNvSpPr>
            <p:nvPr/>
          </p:nvSpPr>
          <p:spPr bwMode="auto">
            <a:xfrm>
              <a:off x="153" y="176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4" name="Line 85"/>
            <p:cNvSpPr>
              <a:spLocks noChangeShapeType="1"/>
            </p:cNvSpPr>
            <p:nvPr/>
          </p:nvSpPr>
          <p:spPr bwMode="auto">
            <a:xfrm>
              <a:off x="153" y="16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5" name="Line 86"/>
            <p:cNvSpPr>
              <a:spLocks noChangeShapeType="1"/>
            </p:cNvSpPr>
            <p:nvPr/>
          </p:nvSpPr>
          <p:spPr bwMode="auto">
            <a:xfrm>
              <a:off x="153" y="16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6" name="Line 87"/>
            <p:cNvSpPr>
              <a:spLocks noChangeShapeType="1"/>
            </p:cNvSpPr>
            <p:nvPr/>
          </p:nvSpPr>
          <p:spPr bwMode="auto">
            <a:xfrm>
              <a:off x="153" y="14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7" name="Line 88"/>
            <p:cNvSpPr>
              <a:spLocks noChangeShapeType="1"/>
            </p:cNvSpPr>
            <p:nvPr/>
          </p:nvSpPr>
          <p:spPr bwMode="auto">
            <a:xfrm>
              <a:off x="153" y="15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8" name="Line 89"/>
            <p:cNvSpPr>
              <a:spLocks noChangeShapeType="1"/>
            </p:cNvSpPr>
            <p:nvPr/>
          </p:nvSpPr>
          <p:spPr bwMode="auto">
            <a:xfrm>
              <a:off x="153" y="13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49" name="Line 90"/>
            <p:cNvSpPr>
              <a:spLocks noChangeShapeType="1"/>
            </p:cNvSpPr>
            <p:nvPr/>
          </p:nvSpPr>
          <p:spPr bwMode="auto">
            <a:xfrm>
              <a:off x="153" y="137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0" name="Line 91"/>
            <p:cNvSpPr>
              <a:spLocks noChangeShapeType="1"/>
            </p:cNvSpPr>
            <p:nvPr/>
          </p:nvSpPr>
          <p:spPr bwMode="auto">
            <a:xfrm>
              <a:off x="153" y="12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1" name="Line 92"/>
            <p:cNvSpPr>
              <a:spLocks noChangeShapeType="1"/>
            </p:cNvSpPr>
            <p:nvPr/>
          </p:nvSpPr>
          <p:spPr bwMode="auto">
            <a:xfrm>
              <a:off x="153" y="12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2" name="Line 93"/>
            <p:cNvSpPr>
              <a:spLocks noChangeShapeType="1"/>
            </p:cNvSpPr>
            <p:nvPr/>
          </p:nvSpPr>
          <p:spPr bwMode="auto">
            <a:xfrm>
              <a:off x="153" y="10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3" name="Line 94"/>
            <p:cNvSpPr>
              <a:spLocks noChangeShapeType="1"/>
            </p:cNvSpPr>
            <p:nvPr/>
          </p:nvSpPr>
          <p:spPr bwMode="auto">
            <a:xfrm>
              <a:off x="153" y="11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4" name="Line 95"/>
            <p:cNvSpPr>
              <a:spLocks noChangeShapeType="1"/>
            </p:cNvSpPr>
            <p:nvPr/>
          </p:nvSpPr>
          <p:spPr bwMode="auto">
            <a:xfrm>
              <a:off x="153" y="255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5" name="Line 96"/>
            <p:cNvSpPr>
              <a:spLocks noChangeShapeType="1"/>
            </p:cNvSpPr>
            <p:nvPr/>
          </p:nvSpPr>
          <p:spPr bwMode="auto">
            <a:xfrm>
              <a:off x="153" y="255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6" name="Line 97"/>
            <p:cNvSpPr>
              <a:spLocks noChangeShapeType="1"/>
            </p:cNvSpPr>
            <p:nvPr/>
          </p:nvSpPr>
          <p:spPr bwMode="auto">
            <a:xfrm>
              <a:off x="153" y="25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7" name="Line 98"/>
            <p:cNvSpPr>
              <a:spLocks noChangeShapeType="1"/>
            </p:cNvSpPr>
            <p:nvPr/>
          </p:nvSpPr>
          <p:spPr bwMode="auto">
            <a:xfrm>
              <a:off x="153" y="257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58" name="Rectangle 99"/>
            <p:cNvSpPr>
              <a:spLocks noChangeArrowheads="1"/>
            </p:cNvSpPr>
            <p:nvPr/>
          </p:nvSpPr>
          <p:spPr bwMode="auto">
            <a:xfrm>
              <a:off x="3405" y="2372"/>
              <a:ext cx="5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559" name="Freeform 100"/>
            <p:cNvSpPr>
              <a:spLocks/>
            </p:cNvSpPr>
            <p:nvPr/>
          </p:nvSpPr>
          <p:spPr bwMode="auto">
            <a:xfrm>
              <a:off x="3437" y="2510"/>
              <a:ext cx="29" cy="108"/>
            </a:xfrm>
            <a:custGeom>
              <a:avLst/>
              <a:gdLst>
                <a:gd name="T0" fmla="*/ 0 w 29"/>
                <a:gd name="T1" fmla="*/ 0 h 108"/>
                <a:gd name="T2" fmla="*/ 29 w 29"/>
                <a:gd name="T3" fmla="*/ 54 h 108"/>
                <a:gd name="T4" fmla="*/ 0 w 29"/>
                <a:gd name="T5" fmla="*/ 108 h 108"/>
                <a:gd name="T6" fmla="*/ 0 w 29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108"/>
                <a:gd name="T14" fmla="*/ 29 w 29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108">
                  <a:moveTo>
                    <a:pt x="0" y="0"/>
                  </a:moveTo>
                  <a:lnTo>
                    <a:pt x="29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60" name="Line 101"/>
            <p:cNvSpPr>
              <a:spLocks noChangeShapeType="1"/>
            </p:cNvSpPr>
            <p:nvPr/>
          </p:nvSpPr>
          <p:spPr bwMode="auto">
            <a:xfrm flipV="1">
              <a:off x="180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1" name="Line 102"/>
            <p:cNvSpPr>
              <a:spLocks noChangeShapeType="1"/>
            </p:cNvSpPr>
            <p:nvPr/>
          </p:nvSpPr>
          <p:spPr bwMode="auto">
            <a:xfrm flipV="1">
              <a:off x="180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2" name="Line 103"/>
            <p:cNvSpPr>
              <a:spLocks noChangeShapeType="1"/>
            </p:cNvSpPr>
            <p:nvPr/>
          </p:nvSpPr>
          <p:spPr bwMode="auto">
            <a:xfrm flipV="1">
              <a:off x="181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3" name="Line 104"/>
            <p:cNvSpPr>
              <a:spLocks noChangeShapeType="1"/>
            </p:cNvSpPr>
            <p:nvPr/>
          </p:nvSpPr>
          <p:spPr bwMode="auto">
            <a:xfrm flipV="1">
              <a:off x="181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4" name="Rectangle 105"/>
            <p:cNvSpPr>
              <a:spLocks noChangeArrowheads="1"/>
            </p:cNvSpPr>
            <p:nvPr/>
          </p:nvSpPr>
          <p:spPr bwMode="auto">
            <a:xfrm>
              <a:off x="1850" y="950"/>
              <a:ext cx="5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2565" name="Freeform 106"/>
            <p:cNvSpPr>
              <a:spLocks/>
            </p:cNvSpPr>
            <p:nvPr/>
          </p:nvSpPr>
          <p:spPr bwMode="auto">
            <a:xfrm>
              <a:off x="1782" y="968"/>
              <a:ext cx="58" cy="54"/>
            </a:xfrm>
            <a:custGeom>
              <a:avLst/>
              <a:gdLst>
                <a:gd name="T0" fmla="*/ 0 w 58"/>
                <a:gd name="T1" fmla="*/ 54 h 54"/>
                <a:gd name="T2" fmla="*/ 29 w 58"/>
                <a:gd name="T3" fmla="*/ 0 h 54"/>
                <a:gd name="T4" fmla="*/ 58 w 58"/>
                <a:gd name="T5" fmla="*/ 54 h 54"/>
                <a:gd name="T6" fmla="*/ 0 w 5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54"/>
                <a:gd name="T14" fmla="*/ 58 w 5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54">
                  <a:moveTo>
                    <a:pt x="0" y="54"/>
                  </a:moveTo>
                  <a:lnTo>
                    <a:pt x="29" y="0"/>
                  </a:lnTo>
                  <a:lnTo>
                    <a:pt x="5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566" name="Rectangle 107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7" name="Line 108"/>
            <p:cNvSpPr>
              <a:spLocks noChangeShapeType="1"/>
            </p:cNvSpPr>
            <p:nvPr/>
          </p:nvSpPr>
          <p:spPr bwMode="auto">
            <a:xfrm>
              <a:off x="429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68" name="Rectangle 109"/>
            <p:cNvSpPr>
              <a:spLocks noChangeArrowheads="1"/>
            </p:cNvSpPr>
            <p:nvPr/>
          </p:nvSpPr>
          <p:spPr bwMode="auto">
            <a:xfrm>
              <a:off x="396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2569" name="Line 110"/>
            <p:cNvSpPr>
              <a:spLocks noChangeShapeType="1"/>
            </p:cNvSpPr>
            <p:nvPr/>
          </p:nvSpPr>
          <p:spPr bwMode="auto">
            <a:xfrm>
              <a:off x="705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70" name="Rectangle 111"/>
            <p:cNvSpPr>
              <a:spLocks noChangeArrowheads="1"/>
            </p:cNvSpPr>
            <p:nvPr/>
          </p:nvSpPr>
          <p:spPr bwMode="auto">
            <a:xfrm>
              <a:off x="673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2571" name="Line 112"/>
            <p:cNvSpPr>
              <a:spLocks noChangeShapeType="1"/>
            </p:cNvSpPr>
            <p:nvPr/>
          </p:nvSpPr>
          <p:spPr bwMode="auto">
            <a:xfrm>
              <a:off x="982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72" name="Rectangle 113"/>
            <p:cNvSpPr>
              <a:spLocks noChangeArrowheads="1"/>
            </p:cNvSpPr>
            <p:nvPr/>
          </p:nvSpPr>
          <p:spPr bwMode="auto">
            <a:xfrm>
              <a:off x="949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2573" name="Line 114"/>
            <p:cNvSpPr>
              <a:spLocks noChangeShapeType="1"/>
            </p:cNvSpPr>
            <p:nvPr/>
          </p:nvSpPr>
          <p:spPr bwMode="auto">
            <a:xfrm>
              <a:off x="1258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74" name="Rectangle 115"/>
            <p:cNvSpPr>
              <a:spLocks noChangeArrowheads="1"/>
            </p:cNvSpPr>
            <p:nvPr/>
          </p:nvSpPr>
          <p:spPr bwMode="auto">
            <a:xfrm>
              <a:off x="1226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2575" name="Line 116"/>
            <p:cNvSpPr>
              <a:spLocks noChangeShapeType="1"/>
            </p:cNvSpPr>
            <p:nvPr/>
          </p:nvSpPr>
          <p:spPr bwMode="auto">
            <a:xfrm>
              <a:off x="1535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76" name="Rectangle 117"/>
            <p:cNvSpPr>
              <a:spLocks noChangeArrowheads="1"/>
            </p:cNvSpPr>
            <p:nvPr/>
          </p:nvSpPr>
          <p:spPr bwMode="auto">
            <a:xfrm>
              <a:off x="1502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2577" name="Rectangle 118"/>
            <p:cNvSpPr>
              <a:spLocks noChangeArrowheads="1"/>
            </p:cNvSpPr>
            <p:nvPr/>
          </p:nvSpPr>
          <p:spPr bwMode="auto">
            <a:xfrm>
              <a:off x="1824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2578" name="Line 119"/>
            <p:cNvSpPr>
              <a:spLocks noChangeShapeType="1"/>
            </p:cNvSpPr>
            <p:nvPr/>
          </p:nvSpPr>
          <p:spPr bwMode="auto">
            <a:xfrm>
              <a:off x="2087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79" name="Rectangle 120"/>
            <p:cNvSpPr>
              <a:spLocks noChangeArrowheads="1"/>
            </p:cNvSpPr>
            <p:nvPr/>
          </p:nvSpPr>
          <p:spPr bwMode="auto">
            <a:xfrm>
              <a:off x="2091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2580" name="Line 121"/>
            <p:cNvSpPr>
              <a:spLocks noChangeShapeType="1"/>
            </p:cNvSpPr>
            <p:nvPr/>
          </p:nvSpPr>
          <p:spPr bwMode="auto">
            <a:xfrm>
              <a:off x="2364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81" name="Rectangle 122"/>
            <p:cNvSpPr>
              <a:spLocks noChangeArrowheads="1"/>
            </p:cNvSpPr>
            <p:nvPr/>
          </p:nvSpPr>
          <p:spPr bwMode="auto">
            <a:xfrm>
              <a:off x="2367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2582" name="Line 123"/>
            <p:cNvSpPr>
              <a:spLocks noChangeShapeType="1"/>
            </p:cNvSpPr>
            <p:nvPr/>
          </p:nvSpPr>
          <p:spPr bwMode="auto">
            <a:xfrm>
              <a:off x="2640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83" name="Rectangle 124"/>
            <p:cNvSpPr>
              <a:spLocks noChangeArrowheads="1"/>
            </p:cNvSpPr>
            <p:nvPr/>
          </p:nvSpPr>
          <p:spPr bwMode="auto">
            <a:xfrm>
              <a:off x="2644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2584" name="Line 125"/>
            <p:cNvSpPr>
              <a:spLocks noChangeShapeType="1"/>
            </p:cNvSpPr>
            <p:nvPr/>
          </p:nvSpPr>
          <p:spPr bwMode="auto">
            <a:xfrm>
              <a:off x="2917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85" name="Rectangle 126"/>
            <p:cNvSpPr>
              <a:spLocks noChangeArrowheads="1"/>
            </p:cNvSpPr>
            <p:nvPr/>
          </p:nvSpPr>
          <p:spPr bwMode="auto">
            <a:xfrm>
              <a:off x="2920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2586" name="Line 127"/>
            <p:cNvSpPr>
              <a:spLocks noChangeShapeType="1"/>
            </p:cNvSpPr>
            <p:nvPr/>
          </p:nvSpPr>
          <p:spPr bwMode="auto">
            <a:xfrm>
              <a:off x="3193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87" name="Rectangle 128"/>
            <p:cNvSpPr>
              <a:spLocks noChangeArrowheads="1"/>
            </p:cNvSpPr>
            <p:nvPr/>
          </p:nvSpPr>
          <p:spPr bwMode="auto">
            <a:xfrm>
              <a:off x="3196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2588" name="Rectangle 129"/>
            <p:cNvSpPr>
              <a:spLocks noChangeArrowheads="1"/>
            </p:cNvSpPr>
            <p:nvPr/>
          </p:nvSpPr>
          <p:spPr bwMode="auto">
            <a:xfrm>
              <a:off x="1694" y="3842"/>
              <a:ext cx="13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2589" name="Line 130"/>
            <p:cNvSpPr>
              <a:spLocks noChangeShapeType="1"/>
            </p:cNvSpPr>
            <p:nvPr/>
          </p:nvSpPr>
          <p:spPr bwMode="auto">
            <a:xfrm>
              <a:off x="1795" y="39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0" name="Rectangle 131"/>
            <p:cNvSpPr>
              <a:spLocks noChangeArrowheads="1"/>
            </p:cNvSpPr>
            <p:nvPr/>
          </p:nvSpPr>
          <p:spPr bwMode="auto">
            <a:xfrm>
              <a:off x="1726" y="3176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2591" name="Line 132"/>
            <p:cNvSpPr>
              <a:spLocks noChangeShapeType="1"/>
            </p:cNvSpPr>
            <p:nvPr/>
          </p:nvSpPr>
          <p:spPr bwMode="auto">
            <a:xfrm>
              <a:off x="1795" y="323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2" name="Rectangle 133"/>
            <p:cNvSpPr>
              <a:spLocks noChangeArrowheads="1"/>
            </p:cNvSpPr>
            <p:nvPr/>
          </p:nvSpPr>
          <p:spPr bwMode="auto">
            <a:xfrm>
              <a:off x="1759" y="1838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2593" name="Line 134"/>
            <p:cNvSpPr>
              <a:spLocks noChangeShapeType="1"/>
            </p:cNvSpPr>
            <p:nvPr/>
          </p:nvSpPr>
          <p:spPr bwMode="auto">
            <a:xfrm>
              <a:off x="1795" y="189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4" name="Rectangle 135"/>
            <p:cNvSpPr>
              <a:spLocks noChangeArrowheads="1"/>
            </p:cNvSpPr>
            <p:nvPr/>
          </p:nvSpPr>
          <p:spPr bwMode="auto">
            <a:xfrm>
              <a:off x="1726" y="1172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12595" name="Line 136"/>
            <p:cNvSpPr>
              <a:spLocks noChangeShapeType="1"/>
            </p:cNvSpPr>
            <p:nvPr/>
          </p:nvSpPr>
          <p:spPr bwMode="auto">
            <a:xfrm>
              <a:off x="1795" y="123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6" name="Freeform 137"/>
            <p:cNvSpPr>
              <a:spLocks/>
            </p:cNvSpPr>
            <p:nvPr/>
          </p:nvSpPr>
          <p:spPr bwMode="auto">
            <a:xfrm>
              <a:off x="153" y="962"/>
              <a:ext cx="1287" cy="1326"/>
            </a:xfrm>
            <a:custGeom>
              <a:avLst/>
              <a:gdLst>
                <a:gd name="T0" fmla="*/ 20 w 396"/>
                <a:gd name="T1" fmla="*/ 1326 h 221"/>
                <a:gd name="T2" fmla="*/ 45 w 396"/>
                <a:gd name="T3" fmla="*/ 1326 h 221"/>
                <a:gd name="T4" fmla="*/ 72 w 396"/>
                <a:gd name="T5" fmla="*/ 1326 h 221"/>
                <a:gd name="T6" fmla="*/ 97 w 396"/>
                <a:gd name="T7" fmla="*/ 1326 h 221"/>
                <a:gd name="T8" fmla="*/ 124 w 396"/>
                <a:gd name="T9" fmla="*/ 1326 h 221"/>
                <a:gd name="T10" fmla="*/ 150 w 396"/>
                <a:gd name="T11" fmla="*/ 1326 h 221"/>
                <a:gd name="T12" fmla="*/ 175 w 396"/>
                <a:gd name="T13" fmla="*/ 1326 h 221"/>
                <a:gd name="T14" fmla="*/ 201 w 396"/>
                <a:gd name="T15" fmla="*/ 1326 h 221"/>
                <a:gd name="T16" fmla="*/ 228 w 396"/>
                <a:gd name="T17" fmla="*/ 1320 h 221"/>
                <a:gd name="T18" fmla="*/ 254 w 396"/>
                <a:gd name="T19" fmla="*/ 1320 h 221"/>
                <a:gd name="T20" fmla="*/ 280 w 396"/>
                <a:gd name="T21" fmla="*/ 1320 h 221"/>
                <a:gd name="T22" fmla="*/ 306 w 396"/>
                <a:gd name="T23" fmla="*/ 1320 h 221"/>
                <a:gd name="T24" fmla="*/ 331 w 396"/>
                <a:gd name="T25" fmla="*/ 1320 h 221"/>
                <a:gd name="T26" fmla="*/ 357 w 396"/>
                <a:gd name="T27" fmla="*/ 1320 h 221"/>
                <a:gd name="T28" fmla="*/ 383 w 396"/>
                <a:gd name="T29" fmla="*/ 1320 h 221"/>
                <a:gd name="T30" fmla="*/ 409 w 396"/>
                <a:gd name="T31" fmla="*/ 1320 h 221"/>
                <a:gd name="T32" fmla="*/ 436 w 396"/>
                <a:gd name="T33" fmla="*/ 1314 h 221"/>
                <a:gd name="T34" fmla="*/ 462 w 396"/>
                <a:gd name="T35" fmla="*/ 1314 h 221"/>
                <a:gd name="T36" fmla="*/ 488 w 396"/>
                <a:gd name="T37" fmla="*/ 1314 h 221"/>
                <a:gd name="T38" fmla="*/ 514 w 396"/>
                <a:gd name="T39" fmla="*/ 1314 h 221"/>
                <a:gd name="T40" fmla="*/ 540 w 396"/>
                <a:gd name="T41" fmla="*/ 1314 h 221"/>
                <a:gd name="T42" fmla="*/ 566 w 396"/>
                <a:gd name="T43" fmla="*/ 1308 h 221"/>
                <a:gd name="T44" fmla="*/ 592 w 396"/>
                <a:gd name="T45" fmla="*/ 1308 h 221"/>
                <a:gd name="T46" fmla="*/ 618 w 396"/>
                <a:gd name="T47" fmla="*/ 1308 h 221"/>
                <a:gd name="T48" fmla="*/ 644 w 396"/>
                <a:gd name="T49" fmla="*/ 1308 h 221"/>
                <a:gd name="T50" fmla="*/ 669 w 396"/>
                <a:gd name="T51" fmla="*/ 1302 h 221"/>
                <a:gd name="T52" fmla="*/ 695 w 396"/>
                <a:gd name="T53" fmla="*/ 1302 h 221"/>
                <a:gd name="T54" fmla="*/ 721 w 396"/>
                <a:gd name="T55" fmla="*/ 1296 h 221"/>
                <a:gd name="T56" fmla="*/ 747 w 396"/>
                <a:gd name="T57" fmla="*/ 1296 h 221"/>
                <a:gd name="T58" fmla="*/ 773 w 396"/>
                <a:gd name="T59" fmla="*/ 1290 h 221"/>
                <a:gd name="T60" fmla="*/ 799 w 396"/>
                <a:gd name="T61" fmla="*/ 1290 h 221"/>
                <a:gd name="T62" fmla="*/ 825 w 396"/>
                <a:gd name="T63" fmla="*/ 1284 h 221"/>
                <a:gd name="T64" fmla="*/ 852 w 396"/>
                <a:gd name="T65" fmla="*/ 1284 h 221"/>
                <a:gd name="T66" fmla="*/ 878 w 396"/>
                <a:gd name="T67" fmla="*/ 1278 h 221"/>
                <a:gd name="T68" fmla="*/ 904 w 396"/>
                <a:gd name="T69" fmla="*/ 1272 h 221"/>
                <a:gd name="T70" fmla="*/ 930 w 396"/>
                <a:gd name="T71" fmla="*/ 1266 h 221"/>
                <a:gd name="T72" fmla="*/ 956 w 396"/>
                <a:gd name="T73" fmla="*/ 1260 h 221"/>
                <a:gd name="T74" fmla="*/ 982 w 396"/>
                <a:gd name="T75" fmla="*/ 1248 h 221"/>
                <a:gd name="T76" fmla="*/ 1008 w 396"/>
                <a:gd name="T77" fmla="*/ 1242 h 221"/>
                <a:gd name="T78" fmla="*/ 1034 w 396"/>
                <a:gd name="T79" fmla="*/ 1230 h 221"/>
                <a:gd name="T80" fmla="*/ 1060 w 396"/>
                <a:gd name="T81" fmla="*/ 1212 h 221"/>
                <a:gd name="T82" fmla="*/ 1086 w 396"/>
                <a:gd name="T83" fmla="*/ 1194 h 221"/>
                <a:gd name="T84" fmla="*/ 1112 w 396"/>
                <a:gd name="T85" fmla="*/ 1170 h 221"/>
                <a:gd name="T86" fmla="*/ 1138 w 396"/>
                <a:gd name="T87" fmla="*/ 1140 h 221"/>
                <a:gd name="T88" fmla="*/ 1164 w 396"/>
                <a:gd name="T89" fmla="*/ 1104 h 221"/>
                <a:gd name="T90" fmla="*/ 1190 w 396"/>
                <a:gd name="T91" fmla="*/ 1044 h 221"/>
                <a:gd name="T92" fmla="*/ 1216 w 396"/>
                <a:gd name="T93" fmla="*/ 960 h 221"/>
                <a:gd name="T94" fmla="*/ 1242 w 396"/>
                <a:gd name="T95" fmla="*/ 816 h 221"/>
                <a:gd name="T96" fmla="*/ 1264 w 396"/>
                <a:gd name="T97" fmla="*/ 582 h 221"/>
                <a:gd name="T98" fmla="*/ 1277 w 396"/>
                <a:gd name="T99" fmla="*/ 324 h 221"/>
                <a:gd name="T100" fmla="*/ 1284 w 396"/>
                <a:gd name="T101" fmla="*/ 126 h 22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96"/>
                <a:gd name="T154" fmla="*/ 0 h 221"/>
                <a:gd name="T155" fmla="*/ 396 w 396"/>
                <a:gd name="T156" fmla="*/ 221 h 22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96" h="221">
                  <a:moveTo>
                    <a:pt x="0" y="221"/>
                  </a:moveTo>
                  <a:lnTo>
                    <a:pt x="2" y="221"/>
                  </a:lnTo>
                  <a:lnTo>
                    <a:pt x="4" y="221"/>
                  </a:lnTo>
                  <a:lnTo>
                    <a:pt x="6" y="221"/>
                  </a:lnTo>
                  <a:lnTo>
                    <a:pt x="8" y="221"/>
                  </a:lnTo>
                  <a:lnTo>
                    <a:pt x="10" y="221"/>
                  </a:lnTo>
                  <a:lnTo>
                    <a:pt x="12" y="221"/>
                  </a:lnTo>
                  <a:lnTo>
                    <a:pt x="14" y="221"/>
                  </a:lnTo>
                  <a:lnTo>
                    <a:pt x="16" y="221"/>
                  </a:lnTo>
                  <a:lnTo>
                    <a:pt x="18" y="221"/>
                  </a:lnTo>
                  <a:lnTo>
                    <a:pt x="20" y="221"/>
                  </a:lnTo>
                  <a:lnTo>
                    <a:pt x="22" y="221"/>
                  </a:lnTo>
                  <a:lnTo>
                    <a:pt x="24" y="221"/>
                  </a:lnTo>
                  <a:lnTo>
                    <a:pt x="26" y="221"/>
                  </a:lnTo>
                  <a:lnTo>
                    <a:pt x="28" y="221"/>
                  </a:lnTo>
                  <a:lnTo>
                    <a:pt x="30" y="221"/>
                  </a:lnTo>
                  <a:lnTo>
                    <a:pt x="32" y="221"/>
                  </a:lnTo>
                  <a:lnTo>
                    <a:pt x="34" y="221"/>
                  </a:lnTo>
                  <a:lnTo>
                    <a:pt x="36" y="221"/>
                  </a:lnTo>
                  <a:lnTo>
                    <a:pt x="38" y="221"/>
                  </a:lnTo>
                  <a:lnTo>
                    <a:pt x="40" y="221"/>
                  </a:lnTo>
                  <a:lnTo>
                    <a:pt x="42" y="221"/>
                  </a:lnTo>
                  <a:lnTo>
                    <a:pt x="44" y="221"/>
                  </a:lnTo>
                  <a:lnTo>
                    <a:pt x="46" y="221"/>
                  </a:lnTo>
                  <a:lnTo>
                    <a:pt x="48" y="221"/>
                  </a:lnTo>
                  <a:lnTo>
                    <a:pt x="50" y="221"/>
                  </a:lnTo>
                  <a:lnTo>
                    <a:pt x="52" y="221"/>
                  </a:lnTo>
                  <a:lnTo>
                    <a:pt x="54" y="221"/>
                  </a:lnTo>
                  <a:lnTo>
                    <a:pt x="56" y="221"/>
                  </a:lnTo>
                  <a:lnTo>
                    <a:pt x="58" y="221"/>
                  </a:lnTo>
                  <a:lnTo>
                    <a:pt x="60" y="221"/>
                  </a:lnTo>
                  <a:lnTo>
                    <a:pt x="62" y="221"/>
                  </a:lnTo>
                  <a:lnTo>
                    <a:pt x="64" y="221"/>
                  </a:lnTo>
                  <a:lnTo>
                    <a:pt x="66" y="220"/>
                  </a:lnTo>
                  <a:lnTo>
                    <a:pt x="68" y="220"/>
                  </a:lnTo>
                  <a:lnTo>
                    <a:pt x="70" y="220"/>
                  </a:lnTo>
                  <a:lnTo>
                    <a:pt x="72" y="220"/>
                  </a:lnTo>
                  <a:lnTo>
                    <a:pt x="74" y="220"/>
                  </a:lnTo>
                  <a:lnTo>
                    <a:pt x="76" y="220"/>
                  </a:lnTo>
                  <a:lnTo>
                    <a:pt x="78" y="220"/>
                  </a:lnTo>
                  <a:lnTo>
                    <a:pt x="80" y="220"/>
                  </a:lnTo>
                  <a:lnTo>
                    <a:pt x="82" y="220"/>
                  </a:lnTo>
                  <a:lnTo>
                    <a:pt x="84" y="220"/>
                  </a:lnTo>
                  <a:lnTo>
                    <a:pt x="86" y="220"/>
                  </a:lnTo>
                  <a:lnTo>
                    <a:pt x="88" y="220"/>
                  </a:lnTo>
                  <a:lnTo>
                    <a:pt x="90" y="220"/>
                  </a:lnTo>
                  <a:lnTo>
                    <a:pt x="92" y="220"/>
                  </a:lnTo>
                  <a:lnTo>
                    <a:pt x="94" y="220"/>
                  </a:lnTo>
                  <a:lnTo>
                    <a:pt x="96" y="220"/>
                  </a:lnTo>
                  <a:lnTo>
                    <a:pt x="98" y="220"/>
                  </a:lnTo>
                  <a:lnTo>
                    <a:pt x="100" y="220"/>
                  </a:lnTo>
                  <a:lnTo>
                    <a:pt x="102" y="220"/>
                  </a:lnTo>
                  <a:lnTo>
                    <a:pt x="104" y="220"/>
                  </a:lnTo>
                  <a:lnTo>
                    <a:pt x="106" y="220"/>
                  </a:lnTo>
                  <a:lnTo>
                    <a:pt x="108" y="220"/>
                  </a:lnTo>
                  <a:lnTo>
                    <a:pt x="110" y="220"/>
                  </a:lnTo>
                  <a:lnTo>
                    <a:pt x="112" y="220"/>
                  </a:lnTo>
                  <a:lnTo>
                    <a:pt x="114" y="220"/>
                  </a:lnTo>
                  <a:lnTo>
                    <a:pt x="116" y="220"/>
                  </a:lnTo>
                  <a:lnTo>
                    <a:pt x="118" y="220"/>
                  </a:lnTo>
                  <a:lnTo>
                    <a:pt x="120" y="220"/>
                  </a:lnTo>
                  <a:lnTo>
                    <a:pt x="122" y="220"/>
                  </a:lnTo>
                  <a:lnTo>
                    <a:pt x="124" y="220"/>
                  </a:lnTo>
                  <a:lnTo>
                    <a:pt x="126" y="220"/>
                  </a:lnTo>
                  <a:lnTo>
                    <a:pt x="128" y="220"/>
                  </a:lnTo>
                  <a:lnTo>
                    <a:pt x="130" y="219"/>
                  </a:lnTo>
                  <a:lnTo>
                    <a:pt x="132" y="219"/>
                  </a:lnTo>
                  <a:lnTo>
                    <a:pt x="134" y="219"/>
                  </a:lnTo>
                  <a:lnTo>
                    <a:pt x="136" y="219"/>
                  </a:lnTo>
                  <a:lnTo>
                    <a:pt x="138" y="219"/>
                  </a:lnTo>
                  <a:lnTo>
                    <a:pt x="140" y="219"/>
                  </a:lnTo>
                  <a:lnTo>
                    <a:pt x="142" y="219"/>
                  </a:lnTo>
                  <a:lnTo>
                    <a:pt x="144" y="219"/>
                  </a:lnTo>
                  <a:lnTo>
                    <a:pt x="146" y="219"/>
                  </a:lnTo>
                  <a:lnTo>
                    <a:pt x="148" y="219"/>
                  </a:lnTo>
                  <a:lnTo>
                    <a:pt x="150" y="219"/>
                  </a:lnTo>
                  <a:lnTo>
                    <a:pt x="152" y="219"/>
                  </a:lnTo>
                  <a:lnTo>
                    <a:pt x="154" y="219"/>
                  </a:lnTo>
                  <a:lnTo>
                    <a:pt x="156" y="219"/>
                  </a:lnTo>
                  <a:lnTo>
                    <a:pt x="158" y="219"/>
                  </a:lnTo>
                  <a:lnTo>
                    <a:pt x="160" y="219"/>
                  </a:lnTo>
                  <a:lnTo>
                    <a:pt x="162" y="219"/>
                  </a:lnTo>
                  <a:lnTo>
                    <a:pt x="164" y="219"/>
                  </a:lnTo>
                  <a:lnTo>
                    <a:pt x="166" y="219"/>
                  </a:lnTo>
                  <a:lnTo>
                    <a:pt x="168" y="219"/>
                  </a:lnTo>
                  <a:lnTo>
                    <a:pt x="170" y="218"/>
                  </a:lnTo>
                  <a:lnTo>
                    <a:pt x="172" y="218"/>
                  </a:lnTo>
                  <a:lnTo>
                    <a:pt x="174" y="218"/>
                  </a:lnTo>
                  <a:lnTo>
                    <a:pt x="176" y="218"/>
                  </a:lnTo>
                  <a:lnTo>
                    <a:pt x="178" y="218"/>
                  </a:lnTo>
                  <a:lnTo>
                    <a:pt x="180" y="218"/>
                  </a:lnTo>
                  <a:lnTo>
                    <a:pt x="182" y="218"/>
                  </a:lnTo>
                  <a:lnTo>
                    <a:pt x="184" y="218"/>
                  </a:lnTo>
                  <a:lnTo>
                    <a:pt x="186" y="218"/>
                  </a:lnTo>
                  <a:lnTo>
                    <a:pt x="188" y="218"/>
                  </a:lnTo>
                  <a:lnTo>
                    <a:pt x="190" y="218"/>
                  </a:lnTo>
                  <a:lnTo>
                    <a:pt x="192" y="218"/>
                  </a:lnTo>
                  <a:lnTo>
                    <a:pt x="194" y="218"/>
                  </a:lnTo>
                  <a:lnTo>
                    <a:pt x="196" y="218"/>
                  </a:lnTo>
                  <a:lnTo>
                    <a:pt x="198" y="218"/>
                  </a:lnTo>
                  <a:lnTo>
                    <a:pt x="200" y="217"/>
                  </a:lnTo>
                  <a:lnTo>
                    <a:pt x="202" y="217"/>
                  </a:lnTo>
                  <a:lnTo>
                    <a:pt x="204" y="217"/>
                  </a:lnTo>
                  <a:lnTo>
                    <a:pt x="206" y="217"/>
                  </a:lnTo>
                  <a:lnTo>
                    <a:pt x="208" y="217"/>
                  </a:lnTo>
                  <a:lnTo>
                    <a:pt x="210" y="217"/>
                  </a:lnTo>
                  <a:lnTo>
                    <a:pt x="212" y="217"/>
                  </a:lnTo>
                  <a:lnTo>
                    <a:pt x="214" y="217"/>
                  </a:lnTo>
                  <a:lnTo>
                    <a:pt x="216" y="217"/>
                  </a:lnTo>
                  <a:lnTo>
                    <a:pt x="218" y="217"/>
                  </a:lnTo>
                  <a:lnTo>
                    <a:pt x="220" y="217"/>
                  </a:lnTo>
                  <a:lnTo>
                    <a:pt x="222" y="216"/>
                  </a:lnTo>
                  <a:lnTo>
                    <a:pt x="224" y="216"/>
                  </a:lnTo>
                  <a:lnTo>
                    <a:pt x="226" y="216"/>
                  </a:lnTo>
                  <a:lnTo>
                    <a:pt x="228" y="216"/>
                  </a:lnTo>
                  <a:lnTo>
                    <a:pt x="230" y="216"/>
                  </a:lnTo>
                  <a:lnTo>
                    <a:pt x="232" y="216"/>
                  </a:lnTo>
                  <a:lnTo>
                    <a:pt x="234" y="216"/>
                  </a:lnTo>
                  <a:lnTo>
                    <a:pt x="236" y="216"/>
                  </a:lnTo>
                  <a:lnTo>
                    <a:pt x="238" y="215"/>
                  </a:lnTo>
                  <a:lnTo>
                    <a:pt x="240" y="215"/>
                  </a:lnTo>
                  <a:lnTo>
                    <a:pt x="242" y="215"/>
                  </a:lnTo>
                  <a:lnTo>
                    <a:pt x="244" y="215"/>
                  </a:lnTo>
                  <a:lnTo>
                    <a:pt x="246" y="215"/>
                  </a:lnTo>
                  <a:lnTo>
                    <a:pt x="248" y="215"/>
                  </a:lnTo>
                  <a:lnTo>
                    <a:pt x="250" y="215"/>
                  </a:lnTo>
                  <a:lnTo>
                    <a:pt x="252" y="214"/>
                  </a:lnTo>
                  <a:lnTo>
                    <a:pt x="254" y="214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4"/>
                  </a:lnTo>
                  <a:lnTo>
                    <a:pt x="262" y="214"/>
                  </a:lnTo>
                  <a:lnTo>
                    <a:pt x="264" y="213"/>
                  </a:lnTo>
                  <a:lnTo>
                    <a:pt x="266" y="213"/>
                  </a:lnTo>
                  <a:lnTo>
                    <a:pt x="268" y="213"/>
                  </a:lnTo>
                  <a:lnTo>
                    <a:pt x="270" y="213"/>
                  </a:lnTo>
                  <a:lnTo>
                    <a:pt x="272" y="213"/>
                  </a:lnTo>
                  <a:lnTo>
                    <a:pt x="274" y="212"/>
                  </a:lnTo>
                  <a:lnTo>
                    <a:pt x="276" y="212"/>
                  </a:lnTo>
                  <a:lnTo>
                    <a:pt x="278" y="212"/>
                  </a:lnTo>
                  <a:lnTo>
                    <a:pt x="280" y="212"/>
                  </a:lnTo>
                  <a:lnTo>
                    <a:pt x="282" y="211"/>
                  </a:lnTo>
                  <a:lnTo>
                    <a:pt x="284" y="211"/>
                  </a:lnTo>
                  <a:lnTo>
                    <a:pt x="286" y="211"/>
                  </a:lnTo>
                  <a:lnTo>
                    <a:pt x="288" y="211"/>
                  </a:lnTo>
                  <a:lnTo>
                    <a:pt x="290" y="210"/>
                  </a:lnTo>
                  <a:lnTo>
                    <a:pt x="292" y="210"/>
                  </a:lnTo>
                  <a:lnTo>
                    <a:pt x="294" y="210"/>
                  </a:lnTo>
                  <a:lnTo>
                    <a:pt x="296" y="209"/>
                  </a:lnTo>
                  <a:lnTo>
                    <a:pt x="298" y="209"/>
                  </a:lnTo>
                  <a:lnTo>
                    <a:pt x="300" y="209"/>
                  </a:lnTo>
                  <a:lnTo>
                    <a:pt x="302" y="208"/>
                  </a:lnTo>
                  <a:lnTo>
                    <a:pt x="304" y="208"/>
                  </a:lnTo>
                  <a:lnTo>
                    <a:pt x="306" y="207"/>
                  </a:lnTo>
                  <a:lnTo>
                    <a:pt x="308" y="207"/>
                  </a:lnTo>
                  <a:lnTo>
                    <a:pt x="310" y="207"/>
                  </a:lnTo>
                  <a:lnTo>
                    <a:pt x="312" y="206"/>
                  </a:lnTo>
                  <a:lnTo>
                    <a:pt x="314" y="206"/>
                  </a:lnTo>
                  <a:lnTo>
                    <a:pt x="316" y="205"/>
                  </a:lnTo>
                  <a:lnTo>
                    <a:pt x="318" y="205"/>
                  </a:lnTo>
                  <a:lnTo>
                    <a:pt x="320" y="204"/>
                  </a:lnTo>
                  <a:lnTo>
                    <a:pt x="322" y="203"/>
                  </a:lnTo>
                  <a:lnTo>
                    <a:pt x="324" y="203"/>
                  </a:lnTo>
                  <a:lnTo>
                    <a:pt x="326" y="202"/>
                  </a:lnTo>
                  <a:lnTo>
                    <a:pt x="328" y="201"/>
                  </a:lnTo>
                  <a:lnTo>
                    <a:pt x="330" y="201"/>
                  </a:lnTo>
                  <a:lnTo>
                    <a:pt x="332" y="200"/>
                  </a:lnTo>
                  <a:lnTo>
                    <a:pt x="334" y="199"/>
                  </a:lnTo>
                  <a:lnTo>
                    <a:pt x="336" y="198"/>
                  </a:lnTo>
                  <a:lnTo>
                    <a:pt x="338" y="197"/>
                  </a:lnTo>
                  <a:lnTo>
                    <a:pt x="340" y="196"/>
                  </a:lnTo>
                  <a:lnTo>
                    <a:pt x="342" y="195"/>
                  </a:lnTo>
                  <a:lnTo>
                    <a:pt x="344" y="194"/>
                  </a:lnTo>
                  <a:lnTo>
                    <a:pt x="346" y="193"/>
                  </a:lnTo>
                  <a:lnTo>
                    <a:pt x="348" y="192"/>
                  </a:lnTo>
                  <a:lnTo>
                    <a:pt x="350" y="190"/>
                  </a:lnTo>
                  <a:lnTo>
                    <a:pt x="352" y="189"/>
                  </a:lnTo>
                  <a:lnTo>
                    <a:pt x="354" y="187"/>
                  </a:lnTo>
                  <a:lnTo>
                    <a:pt x="356" y="186"/>
                  </a:lnTo>
                  <a:lnTo>
                    <a:pt x="358" y="184"/>
                  </a:lnTo>
                  <a:lnTo>
                    <a:pt x="360" y="182"/>
                  </a:lnTo>
                  <a:lnTo>
                    <a:pt x="362" y="180"/>
                  </a:lnTo>
                  <a:lnTo>
                    <a:pt x="364" y="177"/>
                  </a:lnTo>
                  <a:lnTo>
                    <a:pt x="366" y="174"/>
                  </a:lnTo>
                  <a:lnTo>
                    <a:pt x="368" y="171"/>
                  </a:lnTo>
                  <a:lnTo>
                    <a:pt x="370" y="168"/>
                  </a:lnTo>
                  <a:lnTo>
                    <a:pt x="372" y="164"/>
                  </a:lnTo>
                  <a:lnTo>
                    <a:pt x="374" y="160"/>
                  </a:lnTo>
                  <a:lnTo>
                    <a:pt x="376" y="155"/>
                  </a:lnTo>
                  <a:lnTo>
                    <a:pt x="378" y="150"/>
                  </a:lnTo>
                  <a:lnTo>
                    <a:pt x="380" y="144"/>
                  </a:lnTo>
                  <a:lnTo>
                    <a:pt x="382" y="136"/>
                  </a:lnTo>
                  <a:lnTo>
                    <a:pt x="384" y="128"/>
                  </a:lnTo>
                  <a:lnTo>
                    <a:pt x="386" y="117"/>
                  </a:lnTo>
                  <a:lnTo>
                    <a:pt x="388" y="104"/>
                  </a:lnTo>
                  <a:lnTo>
                    <a:pt x="389" y="97"/>
                  </a:lnTo>
                  <a:lnTo>
                    <a:pt x="390" y="88"/>
                  </a:lnTo>
                  <a:lnTo>
                    <a:pt x="391" y="78"/>
                  </a:lnTo>
                  <a:lnTo>
                    <a:pt x="392" y="67"/>
                  </a:lnTo>
                  <a:lnTo>
                    <a:pt x="393" y="54"/>
                  </a:lnTo>
                  <a:lnTo>
                    <a:pt x="393" y="47"/>
                  </a:lnTo>
                  <a:lnTo>
                    <a:pt x="394" y="39"/>
                  </a:lnTo>
                  <a:lnTo>
                    <a:pt x="394" y="31"/>
                  </a:lnTo>
                  <a:lnTo>
                    <a:pt x="395" y="21"/>
                  </a:lnTo>
                  <a:lnTo>
                    <a:pt x="395" y="11"/>
                  </a:lnTo>
                  <a:lnTo>
                    <a:pt x="39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7" name="Freeform 138"/>
            <p:cNvSpPr>
              <a:spLocks/>
            </p:cNvSpPr>
            <p:nvPr/>
          </p:nvSpPr>
          <p:spPr bwMode="auto">
            <a:xfrm>
              <a:off x="1496" y="3746"/>
              <a:ext cx="9" cy="444"/>
            </a:xfrm>
            <a:custGeom>
              <a:avLst/>
              <a:gdLst>
                <a:gd name="T0" fmla="*/ 9 w 3"/>
                <a:gd name="T1" fmla="*/ 0 h 74"/>
                <a:gd name="T2" fmla="*/ 6 w 3"/>
                <a:gd name="T3" fmla="*/ 66 h 74"/>
                <a:gd name="T4" fmla="*/ 6 w 3"/>
                <a:gd name="T5" fmla="*/ 150 h 74"/>
                <a:gd name="T6" fmla="*/ 6 w 3"/>
                <a:gd name="T7" fmla="*/ 192 h 74"/>
                <a:gd name="T8" fmla="*/ 3 w 3"/>
                <a:gd name="T9" fmla="*/ 234 h 74"/>
                <a:gd name="T10" fmla="*/ 3 w 3"/>
                <a:gd name="T11" fmla="*/ 282 h 74"/>
                <a:gd name="T12" fmla="*/ 3 w 3"/>
                <a:gd name="T13" fmla="*/ 336 h 74"/>
                <a:gd name="T14" fmla="*/ 3 w 3"/>
                <a:gd name="T15" fmla="*/ 390 h 74"/>
                <a:gd name="T16" fmla="*/ 0 w 3"/>
                <a:gd name="T17" fmla="*/ 444 h 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74"/>
                <a:gd name="T29" fmla="*/ 3 w 3"/>
                <a:gd name="T30" fmla="*/ 74 h 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74">
                  <a:moveTo>
                    <a:pt x="3" y="0"/>
                  </a:moveTo>
                  <a:lnTo>
                    <a:pt x="2" y="11"/>
                  </a:lnTo>
                  <a:lnTo>
                    <a:pt x="2" y="25"/>
                  </a:lnTo>
                  <a:lnTo>
                    <a:pt x="2" y="32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1" y="56"/>
                  </a:lnTo>
                  <a:lnTo>
                    <a:pt x="1" y="65"/>
                  </a:lnTo>
                  <a:lnTo>
                    <a:pt x="0" y="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8" name="Freeform 139"/>
            <p:cNvSpPr>
              <a:spLocks/>
            </p:cNvSpPr>
            <p:nvPr/>
          </p:nvSpPr>
          <p:spPr bwMode="auto">
            <a:xfrm>
              <a:off x="1505" y="2570"/>
              <a:ext cx="618" cy="1614"/>
            </a:xfrm>
            <a:custGeom>
              <a:avLst/>
              <a:gdLst>
                <a:gd name="T0" fmla="*/ 0 w 190"/>
                <a:gd name="T1" fmla="*/ 1110 h 269"/>
                <a:gd name="T2" fmla="*/ 3 w 190"/>
                <a:gd name="T3" fmla="*/ 996 h 269"/>
                <a:gd name="T4" fmla="*/ 7 w 190"/>
                <a:gd name="T5" fmla="*/ 900 h 269"/>
                <a:gd name="T6" fmla="*/ 10 w 190"/>
                <a:gd name="T7" fmla="*/ 822 h 269"/>
                <a:gd name="T8" fmla="*/ 13 w 190"/>
                <a:gd name="T9" fmla="*/ 750 h 269"/>
                <a:gd name="T10" fmla="*/ 16 w 190"/>
                <a:gd name="T11" fmla="*/ 690 h 269"/>
                <a:gd name="T12" fmla="*/ 20 w 190"/>
                <a:gd name="T13" fmla="*/ 636 h 269"/>
                <a:gd name="T14" fmla="*/ 23 w 190"/>
                <a:gd name="T15" fmla="*/ 594 h 269"/>
                <a:gd name="T16" fmla="*/ 26 w 190"/>
                <a:gd name="T17" fmla="*/ 552 h 269"/>
                <a:gd name="T18" fmla="*/ 29 w 190"/>
                <a:gd name="T19" fmla="*/ 510 h 269"/>
                <a:gd name="T20" fmla="*/ 33 w 190"/>
                <a:gd name="T21" fmla="*/ 480 h 269"/>
                <a:gd name="T22" fmla="*/ 36 w 190"/>
                <a:gd name="T23" fmla="*/ 444 h 269"/>
                <a:gd name="T24" fmla="*/ 39 w 190"/>
                <a:gd name="T25" fmla="*/ 420 h 269"/>
                <a:gd name="T26" fmla="*/ 42 w 190"/>
                <a:gd name="T27" fmla="*/ 396 h 269"/>
                <a:gd name="T28" fmla="*/ 49 w 190"/>
                <a:gd name="T29" fmla="*/ 366 h 269"/>
                <a:gd name="T30" fmla="*/ 52 w 190"/>
                <a:gd name="T31" fmla="*/ 336 h 269"/>
                <a:gd name="T32" fmla="*/ 59 w 190"/>
                <a:gd name="T33" fmla="*/ 306 h 269"/>
                <a:gd name="T34" fmla="*/ 62 w 190"/>
                <a:gd name="T35" fmla="*/ 282 h 269"/>
                <a:gd name="T36" fmla="*/ 68 w 190"/>
                <a:gd name="T37" fmla="*/ 252 h 269"/>
                <a:gd name="T38" fmla="*/ 75 w 190"/>
                <a:gd name="T39" fmla="*/ 222 h 269"/>
                <a:gd name="T40" fmla="*/ 85 w 190"/>
                <a:gd name="T41" fmla="*/ 198 h 269"/>
                <a:gd name="T42" fmla="*/ 91 w 190"/>
                <a:gd name="T43" fmla="*/ 180 h 269"/>
                <a:gd name="T44" fmla="*/ 101 w 190"/>
                <a:gd name="T45" fmla="*/ 156 h 269"/>
                <a:gd name="T46" fmla="*/ 111 w 190"/>
                <a:gd name="T47" fmla="*/ 132 h 269"/>
                <a:gd name="T48" fmla="*/ 120 w 190"/>
                <a:gd name="T49" fmla="*/ 108 h 269"/>
                <a:gd name="T50" fmla="*/ 133 w 190"/>
                <a:gd name="T51" fmla="*/ 90 h 269"/>
                <a:gd name="T52" fmla="*/ 143 w 190"/>
                <a:gd name="T53" fmla="*/ 78 h 269"/>
                <a:gd name="T54" fmla="*/ 156 w 190"/>
                <a:gd name="T55" fmla="*/ 60 h 269"/>
                <a:gd name="T56" fmla="*/ 172 w 190"/>
                <a:gd name="T57" fmla="*/ 42 h 269"/>
                <a:gd name="T58" fmla="*/ 192 w 190"/>
                <a:gd name="T59" fmla="*/ 30 h 269"/>
                <a:gd name="T60" fmla="*/ 208 w 190"/>
                <a:gd name="T61" fmla="*/ 24 h 269"/>
                <a:gd name="T62" fmla="*/ 224 w 190"/>
                <a:gd name="T63" fmla="*/ 12 h 269"/>
                <a:gd name="T64" fmla="*/ 241 w 190"/>
                <a:gd name="T65" fmla="*/ 6 h 269"/>
                <a:gd name="T66" fmla="*/ 257 w 190"/>
                <a:gd name="T67" fmla="*/ 0 h 269"/>
                <a:gd name="T68" fmla="*/ 273 w 190"/>
                <a:gd name="T69" fmla="*/ 0 h 269"/>
                <a:gd name="T70" fmla="*/ 289 w 190"/>
                <a:gd name="T71" fmla="*/ 0 h 269"/>
                <a:gd name="T72" fmla="*/ 306 w 190"/>
                <a:gd name="T73" fmla="*/ 0 h 269"/>
                <a:gd name="T74" fmla="*/ 322 w 190"/>
                <a:gd name="T75" fmla="*/ 0 h 269"/>
                <a:gd name="T76" fmla="*/ 338 w 190"/>
                <a:gd name="T77" fmla="*/ 0 h 269"/>
                <a:gd name="T78" fmla="*/ 355 w 190"/>
                <a:gd name="T79" fmla="*/ 0 h 269"/>
                <a:gd name="T80" fmla="*/ 371 w 190"/>
                <a:gd name="T81" fmla="*/ 6 h 269"/>
                <a:gd name="T82" fmla="*/ 387 w 190"/>
                <a:gd name="T83" fmla="*/ 12 h 269"/>
                <a:gd name="T84" fmla="*/ 403 w 190"/>
                <a:gd name="T85" fmla="*/ 24 h 269"/>
                <a:gd name="T86" fmla="*/ 420 w 190"/>
                <a:gd name="T87" fmla="*/ 30 h 269"/>
                <a:gd name="T88" fmla="*/ 436 w 190"/>
                <a:gd name="T89" fmla="*/ 42 h 269"/>
                <a:gd name="T90" fmla="*/ 455 w 190"/>
                <a:gd name="T91" fmla="*/ 60 h 269"/>
                <a:gd name="T92" fmla="*/ 472 w 190"/>
                <a:gd name="T93" fmla="*/ 78 h 269"/>
                <a:gd name="T94" fmla="*/ 488 w 190"/>
                <a:gd name="T95" fmla="*/ 102 h 269"/>
                <a:gd name="T96" fmla="*/ 504 w 190"/>
                <a:gd name="T97" fmla="*/ 132 h 269"/>
                <a:gd name="T98" fmla="*/ 520 w 190"/>
                <a:gd name="T99" fmla="*/ 174 h 269"/>
                <a:gd name="T100" fmla="*/ 537 w 190"/>
                <a:gd name="T101" fmla="*/ 228 h 269"/>
                <a:gd name="T102" fmla="*/ 553 w 190"/>
                <a:gd name="T103" fmla="*/ 300 h 269"/>
                <a:gd name="T104" fmla="*/ 569 w 190"/>
                <a:gd name="T105" fmla="*/ 408 h 269"/>
                <a:gd name="T106" fmla="*/ 582 w 190"/>
                <a:gd name="T107" fmla="*/ 522 h 269"/>
                <a:gd name="T108" fmla="*/ 589 w 190"/>
                <a:gd name="T109" fmla="*/ 630 h 269"/>
                <a:gd name="T110" fmla="*/ 598 w 190"/>
                <a:gd name="T111" fmla="*/ 774 h 269"/>
                <a:gd name="T112" fmla="*/ 602 w 190"/>
                <a:gd name="T113" fmla="*/ 870 h 269"/>
                <a:gd name="T114" fmla="*/ 605 w 190"/>
                <a:gd name="T115" fmla="*/ 984 h 269"/>
                <a:gd name="T116" fmla="*/ 611 w 190"/>
                <a:gd name="T117" fmla="*/ 1122 h 269"/>
                <a:gd name="T118" fmla="*/ 611 w 190"/>
                <a:gd name="T119" fmla="*/ 1212 h 269"/>
                <a:gd name="T120" fmla="*/ 615 w 190"/>
                <a:gd name="T121" fmla="*/ 1308 h 269"/>
                <a:gd name="T122" fmla="*/ 618 w 190"/>
                <a:gd name="T123" fmla="*/ 1416 h 269"/>
                <a:gd name="T124" fmla="*/ 618 w 190"/>
                <a:gd name="T125" fmla="*/ 1548 h 26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90"/>
                <a:gd name="T190" fmla="*/ 0 h 269"/>
                <a:gd name="T191" fmla="*/ 190 w 190"/>
                <a:gd name="T192" fmla="*/ 269 h 26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90" h="269">
                  <a:moveTo>
                    <a:pt x="0" y="196"/>
                  </a:moveTo>
                  <a:lnTo>
                    <a:pt x="0" y="185"/>
                  </a:lnTo>
                  <a:lnTo>
                    <a:pt x="1" y="175"/>
                  </a:lnTo>
                  <a:lnTo>
                    <a:pt x="1" y="166"/>
                  </a:lnTo>
                  <a:lnTo>
                    <a:pt x="2" y="158"/>
                  </a:lnTo>
                  <a:lnTo>
                    <a:pt x="2" y="150"/>
                  </a:lnTo>
                  <a:lnTo>
                    <a:pt x="3" y="143"/>
                  </a:lnTo>
                  <a:lnTo>
                    <a:pt x="3" y="137"/>
                  </a:lnTo>
                  <a:lnTo>
                    <a:pt x="4" y="131"/>
                  </a:lnTo>
                  <a:lnTo>
                    <a:pt x="4" y="125"/>
                  </a:lnTo>
                  <a:lnTo>
                    <a:pt x="5" y="120"/>
                  </a:lnTo>
                  <a:lnTo>
                    <a:pt x="5" y="115"/>
                  </a:lnTo>
                  <a:lnTo>
                    <a:pt x="6" y="111"/>
                  </a:lnTo>
                  <a:lnTo>
                    <a:pt x="6" y="106"/>
                  </a:lnTo>
                  <a:lnTo>
                    <a:pt x="7" y="102"/>
                  </a:lnTo>
                  <a:lnTo>
                    <a:pt x="7" y="99"/>
                  </a:lnTo>
                  <a:lnTo>
                    <a:pt x="8" y="95"/>
                  </a:lnTo>
                  <a:lnTo>
                    <a:pt x="8" y="92"/>
                  </a:lnTo>
                  <a:lnTo>
                    <a:pt x="9" y="88"/>
                  </a:lnTo>
                  <a:lnTo>
                    <a:pt x="9" y="85"/>
                  </a:lnTo>
                  <a:lnTo>
                    <a:pt x="10" y="82"/>
                  </a:lnTo>
                  <a:lnTo>
                    <a:pt x="10" y="80"/>
                  </a:lnTo>
                  <a:lnTo>
                    <a:pt x="11" y="77"/>
                  </a:lnTo>
                  <a:lnTo>
                    <a:pt x="11" y="74"/>
                  </a:lnTo>
                  <a:lnTo>
                    <a:pt x="12" y="72"/>
                  </a:lnTo>
                  <a:lnTo>
                    <a:pt x="12" y="70"/>
                  </a:lnTo>
                  <a:lnTo>
                    <a:pt x="13" y="68"/>
                  </a:lnTo>
                  <a:lnTo>
                    <a:pt x="13" y="66"/>
                  </a:lnTo>
                  <a:lnTo>
                    <a:pt x="14" y="64"/>
                  </a:lnTo>
                  <a:lnTo>
                    <a:pt x="15" y="61"/>
                  </a:lnTo>
                  <a:lnTo>
                    <a:pt x="15" y="58"/>
                  </a:lnTo>
                  <a:lnTo>
                    <a:pt x="16" y="56"/>
                  </a:lnTo>
                  <a:lnTo>
                    <a:pt x="17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9" y="47"/>
                  </a:lnTo>
                  <a:lnTo>
                    <a:pt x="20" y="45"/>
                  </a:lnTo>
                  <a:lnTo>
                    <a:pt x="21" y="42"/>
                  </a:lnTo>
                  <a:lnTo>
                    <a:pt x="22" y="40"/>
                  </a:lnTo>
                  <a:lnTo>
                    <a:pt x="23" y="37"/>
                  </a:lnTo>
                  <a:lnTo>
                    <a:pt x="24" y="35"/>
                  </a:lnTo>
                  <a:lnTo>
                    <a:pt x="26" y="33"/>
                  </a:lnTo>
                  <a:lnTo>
                    <a:pt x="27" y="31"/>
                  </a:lnTo>
                  <a:lnTo>
                    <a:pt x="28" y="30"/>
                  </a:lnTo>
                  <a:lnTo>
                    <a:pt x="29" y="28"/>
                  </a:lnTo>
                  <a:lnTo>
                    <a:pt x="31" y="26"/>
                  </a:lnTo>
                  <a:lnTo>
                    <a:pt x="32" y="23"/>
                  </a:lnTo>
                  <a:lnTo>
                    <a:pt x="34" y="22"/>
                  </a:lnTo>
                  <a:lnTo>
                    <a:pt x="36" y="20"/>
                  </a:lnTo>
                  <a:lnTo>
                    <a:pt x="37" y="18"/>
                  </a:lnTo>
                  <a:lnTo>
                    <a:pt x="39" y="17"/>
                  </a:lnTo>
                  <a:lnTo>
                    <a:pt x="41" y="15"/>
                  </a:lnTo>
                  <a:lnTo>
                    <a:pt x="42" y="14"/>
                  </a:lnTo>
                  <a:lnTo>
                    <a:pt x="44" y="13"/>
                  </a:lnTo>
                  <a:lnTo>
                    <a:pt x="46" y="12"/>
                  </a:lnTo>
                  <a:lnTo>
                    <a:pt x="48" y="10"/>
                  </a:lnTo>
                  <a:lnTo>
                    <a:pt x="51" y="9"/>
                  </a:lnTo>
                  <a:lnTo>
                    <a:pt x="53" y="7"/>
                  </a:lnTo>
                  <a:lnTo>
                    <a:pt x="56" y="6"/>
                  </a:lnTo>
                  <a:lnTo>
                    <a:pt x="59" y="5"/>
                  </a:lnTo>
                  <a:lnTo>
                    <a:pt x="61" y="4"/>
                  </a:lnTo>
                  <a:lnTo>
                    <a:pt x="64" y="4"/>
                  </a:lnTo>
                  <a:lnTo>
                    <a:pt x="66" y="3"/>
                  </a:lnTo>
                  <a:lnTo>
                    <a:pt x="69" y="2"/>
                  </a:lnTo>
                  <a:lnTo>
                    <a:pt x="71" y="2"/>
                  </a:lnTo>
                  <a:lnTo>
                    <a:pt x="74" y="1"/>
                  </a:lnTo>
                  <a:lnTo>
                    <a:pt x="76" y="1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84" y="0"/>
                  </a:lnTo>
                  <a:lnTo>
                    <a:pt x="86" y="0"/>
                  </a:lnTo>
                  <a:lnTo>
                    <a:pt x="89" y="0"/>
                  </a:lnTo>
                  <a:lnTo>
                    <a:pt x="91" y="0"/>
                  </a:lnTo>
                  <a:lnTo>
                    <a:pt x="94" y="0"/>
                  </a:lnTo>
                  <a:lnTo>
                    <a:pt x="96" y="0"/>
                  </a:lnTo>
                  <a:lnTo>
                    <a:pt x="99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09" y="0"/>
                  </a:lnTo>
                  <a:lnTo>
                    <a:pt x="112" y="1"/>
                  </a:lnTo>
                  <a:lnTo>
                    <a:pt x="114" y="1"/>
                  </a:lnTo>
                  <a:lnTo>
                    <a:pt x="117" y="2"/>
                  </a:lnTo>
                  <a:lnTo>
                    <a:pt x="119" y="2"/>
                  </a:lnTo>
                  <a:lnTo>
                    <a:pt x="122" y="3"/>
                  </a:lnTo>
                  <a:lnTo>
                    <a:pt x="124" y="4"/>
                  </a:lnTo>
                  <a:lnTo>
                    <a:pt x="127" y="4"/>
                  </a:lnTo>
                  <a:lnTo>
                    <a:pt x="129" y="5"/>
                  </a:lnTo>
                  <a:lnTo>
                    <a:pt x="132" y="6"/>
                  </a:lnTo>
                  <a:lnTo>
                    <a:pt x="134" y="7"/>
                  </a:lnTo>
                  <a:lnTo>
                    <a:pt x="137" y="9"/>
                  </a:lnTo>
                  <a:lnTo>
                    <a:pt x="140" y="10"/>
                  </a:lnTo>
                  <a:lnTo>
                    <a:pt x="142" y="12"/>
                  </a:lnTo>
                  <a:lnTo>
                    <a:pt x="145" y="13"/>
                  </a:lnTo>
                  <a:lnTo>
                    <a:pt x="147" y="15"/>
                  </a:lnTo>
                  <a:lnTo>
                    <a:pt x="150" y="17"/>
                  </a:lnTo>
                  <a:lnTo>
                    <a:pt x="152" y="20"/>
                  </a:lnTo>
                  <a:lnTo>
                    <a:pt x="155" y="22"/>
                  </a:lnTo>
                  <a:lnTo>
                    <a:pt x="157" y="25"/>
                  </a:lnTo>
                  <a:lnTo>
                    <a:pt x="160" y="29"/>
                  </a:lnTo>
                  <a:lnTo>
                    <a:pt x="162" y="33"/>
                  </a:lnTo>
                  <a:lnTo>
                    <a:pt x="165" y="38"/>
                  </a:lnTo>
                  <a:lnTo>
                    <a:pt x="167" y="43"/>
                  </a:lnTo>
                  <a:lnTo>
                    <a:pt x="170" y="50"/>
                  </a:lnTo>
                  <a:lnTo>
                    <a:pt x="172" y="58"/>
                  </a:lnTo>
                  <a:lnTo>
                    <a:pt x="175" y="68"/>
                  </a:lnTo>
                  <a:lnTo>
                    <a:pt x="177" y="80"/>
                  </a:lnTo>
                  <a:lnTo>
                    <a:pt x="179" y="87"/>
                  </a:lnTo>
                  <a:lnTo>
                    <a:pt x="180" y="95"/>
                  </a:lnTo>
                  <a:lnTo>
                    <a:pt x="181" y="105"/>
                  </a:lnTo>
                  <a:lnTo>
                    <a:pt x="183" y="116"/>
                  </a:lnTo>
                  <a:lnTo>
                    <a:pt x="184" y="129"/>
                  </a:lnTo>
                  <a:lnTo>
                    <a:pt x="184" y="136"/>
                  </a:lnTo>
                  <a:lnTo>
                    <a:pt x="185" y="145"/>
                  </a:lnTo>
                  <a:lnTo>
                    <a:pt x="186" y="154"/>
                  </a:lnTo>
                  <a:lnTo>
                    <a:pt x="186" y="164"/>
                  </a:lnTo>
                  <a:lnTo>
                    <a:pt x="187" y="175"/>
                  </a:lnTo>
                  <a:lnTo>
                    <a:pt x="188" y="187"/>
                  </a:lnTo>
                  <a:lnTo>
                    <a:pt x="188" y="194"/>
                  </a:lnTo>
                  <a:lnTo>
                    <a:pt x="188" y="202"/>
                  </a:lnTo>
                  <a:lnTo>
                    <a:pt x="189" y="209"/>
                  </a:lnTo>
                  <a:lnTo>
                    <a:pt x="189" y="218"/>
                  </a:lnTo>
                  <a:lnTo>
                    <a:pt x="189" y="227"/>
                  </a:lnTo>
                  <a:lnTo>
                    <a:pt x="190" y="236"/>
                  </a:lnTo>
                  <a:lnTo>
                    <a:pt x="190" y="246"/>
                  </a:lnTo>
                  <a:lnTo>
                    <a:pt x="190" y="258"/>
                  </a:lnTo>
                  <a:lnTo>
                    <a:pt x="190" y="2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99" name="Line 140"/>
            <p:cNvSpPr>
              <a:spLocks noChangeShapeType="1"/>
            </p:cNvSpPr>
            <p:nvPr/>
          </p:nvSpPr>
          <p:spPr bwMode="auto">
            <a:xfrm flipV="1">
              <a:off x="2182" y="944"/>
              <a:ext cx="1" cy="4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00" name="Freeform 141"/>
            <p:cNvSpPr>
              <a:spLocks/>
            </p:cNvSpPr>
            <p:nvPr/>
          </p:nvSpPr>
          <p:spPr bwMode="auto">
            <a:xfrm>
              <a:off x="2182" y="986"/>
              <a:ext cx="1291" cy="1302"/>
            </a:xfrm>
            <a:custGeom>
              <a:avLst/>
              <a:gdLst>
                <a:gd name="T0" fmla="*/ 7 w 397"/>
                <a:gd name="T1" fmla="*/ 180 h 217"/>
                <a:gd name="T2" fmla="*/ 13 w 397"/>
                <a:gd name="T3" fmla="*/ 354 h 217"/>
                <a:gd name="T4" fmla="*/ 20 w 397"/>
                <a:gd name="T5" fmla="*/ 486 h 217"/>
                <a:gd name="T6" fmla="*/ 26 w 397"/>
                <a:gd name="T7" fmla="*/ 588 h 217"/>
                <a:gd name="T8" fmla="*/ 33 w 397"/>
                <a:gd name="T9" fmla="*/ 666 h 217"/>
                <a:gd name="T10" fmla="*/ 39 w 397"/>
                <a:gd name="T11" fmla="*/ 732 h 217"/>
                <a:gd name="T12" fmla="*/ 46 w 397"/>
                <a:gd name="T13" fmla="*/ 786 h 217"/>
                <a:gd name="T14" fmla="*/ 52 w 397"/>
                <a:gd name="T15" fmla="*/ 846 h 217"/>
                <a:gd name="T16" fmla="*/ 62 w 397"/>
                <a:gd name="T17" fmla="*/ 900 h 217"/>
                <a:gd name="T18" fmla="*/ 78 w 397"/>
                <a:gd name="T19" fmla="*/ 960 h 217"/>
                <a:gd name="T20" fmla="*/ 91 w 397"/>
                <a:gd name="T21" fmla="*/ 1008 h 217"/>
                <a:gd name="T22" fmla="*/ 111 w 397"/>
                <a:gd name="T23" fmla="*/ 1056 h 217"/>
                <a:gd name="T24" fmla="*/ 133 w 397"/>
                <a:gd name="T25" fmla="*/ 1098 h 217"/>
                <a:gd name="T26" fmla="*/ 156 w 397"/>
                <a:gd name="T27" fmla="*/ 1128 h 217"/>
                <a:gd name="T28" fmla="*/ 185 w 397"/>
                <a:gd name="T29" fmla="*/ 1158 h 217"/>
                <a:gd name="T30" fmla="*/ 218 w 397"/>
                <a:gd name="T31" fmla="*/ 1182 h 217"/>
                <a:gd name="T32" fmla="*/ 250 w 397"/>
                <a:gd name="T33" fmla="*/ 1200 h 217"/>
                <a:gd name="T34" fmla="*/ 283 w 397"/>
                <a:gd name="T35" fmla="*/ 1218 h 217"/>
                <a:gd name="T36" fmla="*/ 319 w 397"/>
                <a:gd name="T37" fmla="*/ 1230 h 217"/>
                <a:gd name="T38" fmla="*/ 351 w 397"/>
                <a:gd name="T39" fmla="*/ 1242 h 217"/>
                <a:gd name="T40" fmla="*/ 384 w 397"/>
                <a:gd name="T41" fmla="*/ 1248 h 217"/>
                <a:gd name="T42" fmla="*/ 416 w 397"/>
                <a:gd name="T43" fmla="*/ 1254 h 217"/>
                <a:gd name="T44" fmla="*/ 449 w 397"/>
                <a:gd name="T45" fmla="*/ 1260 h 217"/>
                <a:gd name="T46" fmla="*/ 481 w 397"/>
                <a:gd name="T47" fmla="*/ 1266 h 217"/>
                <a:gd name="T48" fmla="*/ 514 w 397"/>
                <a:gd name="T49" fmla="*/ 1266 h 217"/>
                <a:gd name="T50" fmla="*/ 546 w 397"/>
                <a:gd name="T51" fmla="*/ 1272 h 217"/>
                <a:gd name="T52" fmla="*/ 582 w 397"/>
                <a:gd name="T53" fmla="*/ 1278 h 217"/>
                <a:gd name="T54" fmla="*/ 615 w 397"/>
                <a:gd name="T55" fmla="*/ 1278 h 217"/>
                <a:gd name="T56" fmla="*/ 647 w 397"/>
                <a:gd name="T57" fmla="*/ 1284 h 217"/>
                <a:gd name="T58" fmla="*/ 680 w 397"/>
                <a:gd name="T59" fmla="*/ 1284 h 217"/>
                <a:gd name="T60" fmla="*/ 712 w 397"/>
                <a:gd name="T61" fmla="*/ 1284 h 217"/>
                <a:gd name="T62" fmla="*/ 745 w 397"/>
                <a:gd name="T63" fmla="*/ 1290 h 217"/>
                <a:gd name="T64" fmla="*/ 777 w 397"/>
                <a:gd name="T65" fmla="*/ 1290 h 217"/>
                <a:gd name="T66" fmla="*/ 810 w 397"/>
                <a:gd name="T67" fmla="*/ 1290 h 217"/>
                <a:gd name="T68" fmla="*/ 845 w 397"/>
                <a:gd name="T69" fmla="*/ 1290 h 217"/>
                <a:gd name="T70" fmla="*/ 878 w 397"/>
                <a:gd name="T71" fmla="*/ 1296 h 217"/>
                <a:gd name="T72" fmla="*/ 911 w 397"/>
                <a:gd name="T73" fmla="*/ 1296 h 217"/>
                <a:gd name="T74" fmla="*/ 943 w 397"/>
                <a:gd name="T75" fmla="*/ 1296 h 217"/>
                <a:gd name="T76" fmla="*/ 976 w 397"/>
                <a:gd name="T77" fmla="*/ 1296 h 217"/>
                <a:gd name="T78" fmla="*/ 1008 w 397"/>
                <a:gd name="T79" fmla="*/ 1296 h 217"/>
                <a:gd name="T80" fmla="*/ 1041 w 397"/>
                <a:gd name="T81" fmla="*/ 1296 h 217"/>
                <a:gd name="T82" fmla="*/ 1073 w 397"/>
                <a:gd name="T83" fmla="*/ 1302 h 217"/>
                <a:gd name="T84" fmla="*/ 1109 w 397"/>
                <a:gd name="T85" fmla="*/ 1302 h 217"/>
                <a:gd name="T86" fmla="*/ 1141 w 397"/>
                <a:gd name="T87" fmla="*/ 1302 h 217"/>
                <a:gd name="T88" fmla="*/ 1174 w 397"/>
                <a:gd name="T89" fmla="*/ 1302 h 217"/>
                <a:gd name="T90" fmla="*/ 1206 w 397"/>
                <a:gd name="T91" fmla="*/ 1302 h 217"/>
                <a:gd name="T92" fmla="*/ 1239 w 397"/>
                <a:gd name="T93" fmla="*/ 1302 h 217"/>
                <a:gd name="T94" fmla="*/ 1271 w 397"/>
                <a:gd name="T95" fmla="*/ 1302 h 21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97"/>
                <a:gd name="T145" fmla="*/ 0 h 217"/>
                <a:gd name="T146" fmla="*/ 397 w 397"/>
                <a:gd name="T147" fmla="*/ 217 h 21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97" h="217">
                  <a:moveTo>
                    <a:pt x="0" y="0"/>
                  </a:moveTo>
                  <a:lnTo>
                    <a:pt x="1" y="11"/>
                  </a:lnTo>
                  <a:lnTo>
                    <a:pt x="1" y="21"/>
                  </a:lnTo>
                  <a:lnTo>
                    <a:pt x="2" y="30"/>
                  </a:lnTo>
                  <a:lnTo>
                    <a:pt x="2" y="38"/>
                  </a:lnTo>
                  <a:lnTo>
                    <a:pt x="3" y="46"/>
                  </a:lnTo>
                  <a:lnTo>
                    <a:pt x="3" y="53"/>
                  </a:lnTo>
                  <a:lnTo>
                    <a:pt x="4" y="59"/>
                  </a:lnTo>
                  <a:lnTo>
                    <a:pt x="4" y="65"/>
                  </a:lnTo>
                  <a:lnTo>
                    <a:pt x="5" y="71"/>
                  </a:lnTo>
                  <a:lnTo>
                    <a:pt x="5" y="76"/>
                  </a:lnTo>
                  <a:lnTo>
                    <a:pt x="6" y="81"/>
                  </a:lnTo>
                  <a:lnTo>
                    <a:pt x="6" y="86"/>
                  </a:lnTo>
                  <a:lnTo>
                    <a:pt x="7" y="90"/>
                  </a:lnTo>
                  <a:lnTo>
                    <a:pt x="7" y="94"/>
                  </a:lnTo>
                  <a:lnTo>
                    <a:pt x="8" y="98"/>
                  </a:lnTo>
                  <a:lnTo>
                    <a:pt x="8" y="101"/>
                  </a:lnTo>
                  <a:lnTo>
                    <a:pt x="9" y="105"/>
                  </a:lnTo>
                  <a:lnTo>
                    <a:pt x="9" y="108"/>
                  </a:lnTo>
                  <a:lnTo>
                    <a:pt x="10" y="111"/>
                  </a:lnTo>
                  <a:lnTo>
                    <a:pt x="10" y="114"/>
                  </a:lnTo>
                  <a:lnTo>
                    <a:pt x="11" y="117"/>
                  </a:lnTo>
                  <a:lnTo>
                    <a:pt x="11" y="120"/>
                  </a:lnTo>
                  <a:lnTo>
                    <a:pt x="12" y="122"/>
                  </a:lnTo>
                  <a:lnTo>
                    <a:pt x="12" y="124"/>
                  </a:lnTo>
                  <a:lnTo>
                    <a:pt x="13" y="127"/>
                  </a:lnTo>
                  <a:lnTo>
                    <a:pt x="13" y="129"/>
                  </a:lnTo>
                  <a:lnTo>
                    <a:pt x="14" y="131"/>
                  </a:lnTo>
                  <a:lnTo>
                    <a:pt x="14" y="133"/>
                  </a:lnTo>
                  <a:lnTo>
                    <a:pt x="15" y="136"/>
                  </a:lnTo>
                  <a:lnTo>
                    <a:pt x="16" y="139"/>
                  </a:lnTo>
                  <a:lnTo>
                    <a:pt x="16" y="141"/>
                  </a:lnTo>
                  <a:lnTo>
                    <a:pt x="17" y="144"/>
                  </a:lnTo>
                  <a:lnTo>
                    <a:pt x="18" y="146"/>
                  </a:lnTo>
                  <a:lnTo>
                    <a:pt x="19" y="148"/>
                  </a:lnTo>
                  <a:lnTo>
                    <a:pt x="19" y="150"/>
                  </a:lnTo>
                  <a:lnTo>
                    <a:pt x="20" y="152"/>
                  </a:lnTo>
                  <a:lnTo>
                    <a:pt x="21" y="155"/>
                  </a:lnTo>
                  <a:lnTo>
                    <a:pt x="22" y="157"/>
                  </a:lnTo>
                  <a:lnTo>
                    <a:pt x="24" y="160"/>
                  </a:lnTo>
                  <a:lnTo>
                    <a:pt x="25" y="162"/>
                  </a:lnTo>
                  <a:lnTo>
                    <a:pt x="26" y="164"/>
                  </a:lnTo>
                  <a:lnTo>
                    <a:pt x="27" y="166"/>
                  </a:lnTo>
                  <a:lnTo>
                    <a:pt x="28" y="168"/>
                  </a:lnTo>
                  <a:lnTo>
                    <a:pt x="29" y="169"/>
                  </a:lnTo>
                  <a:lnTo>
                    <a:pt x="31" y="172"/>
                  </a:lnTo>
                  <a:lnTo>
                    <a:pt x="33" y="174"/>
                  </a:lnTo>
                  <a:lnTo>
                    <a:pt x="34" y="176"/>
                  </a:lnTo>
                  <a:lnTo>
                    <a:pt x="36" y="178"/>
                  </a:lnTo>
                  <a:lnTo>
                    <a:pt x="38" y="179"/>
                  </a:lnTo>
                  <a:lnTo>
                    <a:pt x="39" y="181"/>
                  </a:lnTo>
                  <a:lnTo>
                    <a:pt x="41" y="183"/>
                  </a:lnTo>
                  <a:lnTo>
                    <a:pt x="43" y="184"/>
                  </a:lnTo>
                  <a:lnTo>
                    <a:pt x="44" y="18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9" y="189"/>
                  </a:lnTo>
                  <a:lnTo>
                    <a:pt x="52" y="190"/>
                  </a:lnTo>
                  <a:lnTo>
                    <a:pt x="55" y="192"/>
                  </a:lnTo>
                  <a:lnTo>
                    <a:pt x="57" y="193"/>
                  </a:lnTo>
                  <a:lnTo>
                    <a:pt x="60" y="194"/>
                  </a:lnTo>
                  <a:lnTo>
                    <a:pt x="62" y="195"/>
                  </a:lnTo>
                  <a:lnTo>
                    <a:pt x="65" y="196"/>
                  </a:lnTo>
                  <a:lnTo>
                    <a:pt x="67" y="197"/>
                  </a:lnTo>
                  <a:lnTo>
                    <a:pt x="70" y="198"/>
                  </a:lnTo>
                  <a:lnTo>
                    <a:pt x="72" y="199"/>
                  </a:lnTo>
                  <a:lnTo>
                    <a:pt x="75" y="200"/>
                  </a:lnTo>
                  <a:lnTo>
                    <a:pt x="77" y="200"/>
                  </a:lnTo>
                  <a:lnTo>
                    <a:pt x="80" y="201"/>
                  </a:lnTo>
                  <a:lnTo>
                    <a:pt x="82" y="202"/>
                  </a:lnTo>
                  <a:lnTo>
                    <a:pt x="85" y="202"/>
                  </a:lnTo>
                  <a:lnTo>
                    <a:pt x="87" y="203"/>
                  </a:lnTo>
                  <a:lnTo>
                    <a:pt x="90" y="203"/>
                  </a:lnTo>
                  <a:lnTo>
                    <a:pt x="92" y="204"/>
                  </a:lnTo>
                  <a:lnTo>
                    <a:pt x="95" y="204"/>
                  </a:lnTo>
                  <a:lnTo>
                    <a:pt x="98" y="205"/>
                  </a:lnTo>
                  <a:lnTo>
                    <a:pt x="100" y="205"/>
                  </a:lnTo>
                  <a:lnTo>
                    <a:pt x="103" y="206"/>
                  </a:lnTo>
                  <a:lnTo>
                    <a:pt x="105" y="206"/>
                  </a:lnTo>
                  <a:lnTo>
                    <a:pt x="108" y="207"/>
                  </a:lnTo>
                  <a:lnTo>
                    <a:pt x="110" y="207"/>
                  </a:lnTo>
                  <a:lnTo>
                    <a:pt x="113" y="207"/>
                  </a:lnTo>
                  <a:lnTo>
                    <a:pt x="115" y="208"/>
                  </a:lnTo>
                  <a:lnTo>
                    <a:pt x="118" y="208"/>
                  </a:lnTo>
                  <a:lnTo>
                    <a:pt x="120" y="208"/>
                  </a:lnTo>
                  <a:lnTo>
                    <a:pt x="123" y="208"/>
                  </a:lnTo>
                  <a:lnTo>
                    <a:pt x="125" y="209"/>
                  </a:lnTo>
                  <a:lnTo>
                    <a:pt x="128" y="209"/>
                  </a:lnTo>
                  <a:lnTo>
                    <a:pt x="130" y="209"/>
                  </a:lnTo>
                  <a:lnTo>
                    <a:pt x="133" y="209"/>
                  </a:lnTo>
                  <a:lnTo>
                    <a:pt x="136" y="210"/>
                  </a:lnTo>
                  <a:lnTo>
                    <a:pt x="138" y="210"/>
                  </a:lnTo>
                  <a:lnTo>
                    <a:pt x="141" y="210"/>
                  </a:lnTo>
                  <a:lnTo>
                    <a:pt x="143" y="210"/>
                  </a:lnTo>
                  <a:lnTo>
                    <a:pt x="146" y="211"/>
                  </a:lnTo>
                  <a:lnTo>
                    <a:pt x="148" y="211"/>
                  </a:lnTo>
                  <a:lnTo>
                    <a:pt x="151" y="211"/>
                  </a:lnTo>
                  <a:lnTo>
                    <a:pt x="153" y="211"/>
                  </a:lnTo>
                  <a:lnTo>
                    <a:pt x="156" y="211"/>
                  </a:lnTo>
                  <a:lnTo>
                    <a:pt x="158" y="211"/>
                  </a:lnTo>
                  <a:lnTo>
                    <a:pt x="161" y="212"/>
                  </a:lnTo>
                  <a:lnTo>
                    <a:pt x="163" y="212"/>
                  </a:lnTo>
                  <a:lnTo>
                    <a:pt x="166" y="212"/>
                  </a:lnTo>
                  <a:lnTo>
                    <a:pt x="168" y="212"/>
                  </a:lnTo>
                  <a:lnTo>
                    <a:pt x="171" y="212"/>
                  </a:lnTo>
                  <a:lnTo>
                    <a:pt x="173" y="212"/>
                  </a:lnTo>
                  <a:lnTo>
                    <a:pt x="176" y="213"/>
                  </a:lnTo>
                  <a:lnTo>
                    <a:pt x="179" y="213"/>
                  </a:lnTo>
                  <a:lnTo>
                    <a:pt x="181" y="213"/>
                  </a:lnTo>
                  <a:lnTo>
                    <a:pt x="184" y="213"/>
                  </a:lnTo>
                  <a:lnTo>
                    <a:pt x="186" y="213"/>
                  </a:lnTo>
                  <a:lnTo>
                    <a:pt x="189" y="213"/>
                  </a:lnTo>
                  <a:lnTo>
                    <a:pt x="191" y="213"/>
                  </a:lnTo>
                  <a:lnTo>
                    <a:pt x="194" y="213"/>
                  </a:lnTo>
                  <a:lnTo>
                    <a:pt x="196" y="213"/>
                  </a:lnTo>
                  <a:lnTo>
                    <a:pt x="199" y="214"/>
                  </a:lnTo>
                  <a:lnTo>
                    <a:pt x="201" y="214"/>
                  </a:lnTo>
                  <a:lnTo>
                    <a:pt x="204" y="214"/>
                  </a:lnTo>
                  <a:lnTo>
                    <a:pt x="206" y="214"/>
                  </a:lnTo>
                  <a:lnTo>
                    <a:pt x="209" y="214"/>
                  </a:lnTo>
                  <a:lnTo>
                    <a:pt x="211" y="214"/>
                  </a:lnTo>
                  <a:lnTo>
                    <a:pt x="214" y="214"/>
                  </a:lnTo>
                  <a:lnTo>
                    <a:pt x="217" y="214"/>
                  </a:lnTo>
                  <a:lnTo>
                    <a:pt x="219" y="214"/>
                  </a:lnTo>
                  <a:lnTo>
                    <a:pt x="222" y="214"/>
                  </a:lnTo>
                  <a:lnTo>
                    <a:pt x="224" y="214"/>
                  </a:lnTo>
                  <a:lnTo>
                    <a:pt x="227" y="215"/>
                  </a:lnTo>
                  <a:lnTo>
                    <a:pt x="229" y="215"/>
                  </a:lnTo>
                  <a:lnTo>
                    <a:pt x="232" y="215"/>
                  </a:lnTo>
                  <a:lnTo>
                    <a:pt x="234" y="215"/>
                  </a:lnTo>
                  <a:lnTo>
                    <a:pt x="237" y="215"/>
                  </a:lnTo>
                  <a:lnTo>
                    <a:pt x="239" y="215"/>
                  </a:lnTo>
                  <a:lnTo>
                    <a:pt x="242" y="215"/>
                  </a:lnTo>
                  <a:lnTo>
                    <a:pt x="244" y="215"/>
                  </a:lnTo>
                  <a:lnTo>
                    <a:pt x="247" y="215"/>
                  </a:lnTo>
                  <a:lnTo>
                    <a:pt x="249" y="215"/>
                  </a:lnTo>
                  <a:lnTo>
                    <a:pt x="252" y="215"/>
                  </a:lnTo>
                  <a:lnTo>
                    <a:pt x="254" y="215"/>
                  </a:lnTo>
                  <a:lnTo>
                    <a:pt x="257" y="215"/>
                  </a:lnTo>
                  <a:lnTo>
                    <a:pt x="260" y="215"/>
                  </a:lnTo>
                  <a:lnTo>
                    <a:pt x="262" y="215"/>
                  </a:lnTo>
                  <a:lnTo>
                    <a:pt x="265" y="215"/>
                  </a:lnTo>
                  <a:lnTo>
                    <a:pt x="267" y="216"/>
                  </a:lnTo>
                  <a:lnTo>
                    <a:pt x="270" y="216"/>
                  </a:lnTo>
                  <a:lnTo>
                    <a:pt x="272" y="216"/>
                  </a:lnTo>
                  <a:lnTo>
                    <a:pt x="275" y="216"/>
                  </a:lnTo>
                  <a:lnTo>
                    <a:pt x="277" y="216"/>
                  </a:lnTo>
                  <a:lnTo>
                    <a:pt x="280" y="216"/>
                  </a:lnTo>
                  <a:lnTo>
                    <a:pt x="282" y="216"/>
                  </a:lnTo>
                  <a:lnTo>
                    <a:pt x="285" y="216"/>
                  </a:lnTo>
                  <a:lnTo>
                    <a:pt x="287" y="216"/>
                  </a:lnTo>
                  <a:lnTo>
                    <a:pt x="290" y="216"/>
                  </a:lnTo>
                  <a:lnTo>
                    <a:pt x="292" y="216"/>
                  </a:lnTo>
                  <a:lnTo>
                    <a:pt x="295" y="216"/>
                  </a:lnTo>
                  <a:lnTo>
                    <a:pt x="298" y="216"/>
                  </a:lnTo>
                  <a:lnTo>
                    <a:pt x="300" y="216"/>
                  </a:lnTo>
                  <a:lnTo>
                    <a:pt x="303" y="216"/>
                  </a:lnTo>
                  <a:lnTo>
                    <a:pt x="305" y="216"/>
                  </a:lnTo>
                  <a:lnTo>
                    <a:pt x="308" y="216"/>
                  </a:lnTo>
                  <a:lnTo>
                    <a:pt x="310" y="216"/>
                  </a:lnTo>
                  <a:lnTo>
                    <a:pt x="313" y="216"/>
                  </a:lnTo>
                  <a:lnTo>
                    <a:pt x="315" y="216"/>
                  </a:lnTo>
                  <a:lnTo>
                    <a:pt x="318" y="216"/>
                  </a:lnTo>
                  <a:lnTo>
                    <a:pt x="320" y="216"/>
                  </a:lnTo>
                  <a:lnTo>
                    <a:pt x="323" y="216"/>
                  </a:lnTo>
                  <a:lnTo>
                    <a:pt x="325" y="216"/>
                  </a:lnTo>
                  <a:lnTo>
                    <a:pt x="328" y="216"/>
                  </a:lnTo>
                  <a:lnTo>
                    <a:pt x="330" y="217"/>
                  </a:lnTo>
                  <a:lnTo>
                    <a:pt x="333" y="217"/>
                  </a:lnTo>
                  <a:lnTo>
                    <a:pt x="335" y="217"/>
                  </a:lnTo>
                  <a:lnTo>
                    <a:pt x="338" y="217"/>
                  </a:lnTo>
                  <a:lnTo>
                    <a:pt x="341" y="217"/>
                  </a:lnTo>
                  <a:lnTo>
                    <a:pt x="343" y="217"/>
                  </a:lnTo>
                  <a:lnTo>
                    <a:pt x="346" y="217"/>
                  </a:lnTo>
                  <a:lnTo>
                    <a:pt x="348" y="217"/>
                  </a:lnTo>
                  <a:lnTo>
                    <a:pt x="351" y="217"/>
                  </a:lnTo>
                  <a:lnTo>
                    <a:pt x="353" y="217"/>
                  </a:lnTo>
                  <a:lnTo>
                    <a:pt x="356" y="217"/>
                  </a:lnTo>
                  <a:lnTo>
                    <a:pt x="358" y="217"/>
                  </a:lnTo>
                  <a:lnTo>
                    <a:pt x="361" y="217"/>
                  </a:lnTo>
                  <a:lnTo>
                    <a:pt x="363" y="217"/>
                  </a:lnTo>
                  <a:lnTo>
                    <a:pt x="366" y="217"/>
                  </a:lnTo>
                  <a:lnTo>
                    <a:pt x="368" y="217"/>
                  </a:lnTo>
                  <a:lnTo>
                    <a:pt x="371" y="217"/>
                  </a:lnTo>
                  <a:lnTo>
                    <a:pt x="373" y="217"/>
                  </a:lnTo>
                  <a:lnTo>
                    <a:pt x="376" y="217"/>
                  </a:lnTo>
                  <a:lnTo>
                    <a:pt x="379" y="217"/>
                  </a:lnTo>
                  <a:lnTo>
                    <a:pt x="381" y="217"/>
                  </a:lnTo>
                  <a:lnTo>
                    <a:pt x="384" y="217"/>
                  </a:lnTo>
                  <a:lnTo>
                    <a:pt x="386" y="217"/>
                  </a:lnTo>
                  <a:lnTo>
                    <a:pt x="389" y="217"/>
                  </a:lnTo>
                  <a:lnTo>
                    <a:pt x="391" y="217"/>
                  </a:lnTo>
                  <a:lnTo>
                    <a:pt x="394" y="217"/>
                  </a:lnTo>
                  <a:lnTo>
                    <a:pt x="396" y="217"/>
                  </a:lnTo>
                  <a:lnTo>
                    <a:pt x="397" y="21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01" name="Rectangle 142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31775" y="1517650"/>
            <a:ext cx="5286375" cy="5114925"/>
            <a:chOff x="146" y="956"/>
            <a:chExt cx="3330" cy="3222"/>
          </a:xfrm>
        </p:grpSpPr>
        <p:sp>
          <p:nvSpPr>
            <p:cNvPr id="12326" name="AutoShape 4"/>
            <p:cNvSpPr>
              <a:spLocks noChangeAspect="1" noChangeArrowheads="1" noTextEdit="1"/>
            </p:cNvSpPr>
            <p:nvPr/>
          </p:nvSpPr>
          <p:spPr bwMode="auto">
            <a:xfrm>
              <a:off x="146" y="956"/>
              <a:ext cx="3330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27" name="Rectangle 6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328" name="Line 7"/>
            <p:cNvSpPr>
              <a:spLocks noChangeShapeType="1"/>
            </p:cNvSpPr>
            <p:nvPr/>
          </p:nvSpPr>
          <p:spPr bwMode="auto">
            <a:xfrm flipV="1">
              <a:off x="28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29" name="Line 8"/>
            <p:cNvSpPr>
              <a:spLocks noChangeShapeType="1"/>
            </p:cNvSpPr>
            <p:nvPr/>
          </p:nvSpPr>
          <p:spPr bwMode="auto">
            <a:xfrm flipV="1">
              <a:off x="29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0" name="Line 9"/>
            <p:cNvSpPr>
              <a:spLocks noChangeShapeType="1"/>
            </p:cNvSpPr>
            <p:nvPr/>
          </p:nvSpPr>
          <p:spPr bwMode="auto">
            <a:xfrm flipV="1">
              <a:off x="42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1" name="Line 10"/>
            <p:cNvSpPr>
              <a:spLocks noChangeShapeType="1"/>
            </p:cNvSpPr>
            <p:nvPr/>
          </p:nvSpPr>
          <p:spPr bwMode="auto">
            <a:xfrm flipV="1">
              <a:off x="42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2" name="Line 11"/>
            <p:cNvSpPr>
              <a:spLocks noChangeShapeType="1"/>
            </p:cNvSpPr>
            <p:nvPr/>
          </p:nvSpPr>
          <p:spPr bwMode="auto">
            <a:xfrm flipV="1">
              <a:off x="56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3" name="Line 12"/>
            <p:cNvSpPr>
              <a:spLocks noChangeShapeType="1"/>
            </p:cNvSpPr>
            <p:nvPr/>
          </p:nvSpPr>
          <p:spPr bwMode="auto">
            <a:xfrm flipV="1">
              <a:off x="56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4" name="Line 13"/>
            <p:cNvSpPr>
              <a:spLocks noChangeShapeType="1"/>
            </p:cNvSpPr>
            <p:nvPr/>
          </p:nvSpPr>
          <p:spPr bwMode="auto">
            <a:xfrm flipV="1">
              <a:off x="70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5" name="Line 14"/>
            <p:cNvSpPr>
              <a:spLocks noChangeShapeType="1"/>
            </p:cNvSpPr>
            <p:nvPr/>
          </p:nvSpPr>
          <p:spPr bwMode="auto">
            <a:xfrm flipV="1">
              <a:off x="70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6" name="Line 15"/>
            <p:cNvSpPr>
              <a:spLocks noChangeShapeType="1"/>
            </p:cNvSpPr>
            <p:nvPr/>
          </p:nvSpPr>
          <p:spPr bwMode="auto">
            <a:xfrm flipV="1">
              <a:off x="84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7" name="Line 16"/>
            <p:cNvSpPr>
              <a:spLocks noChangeShapeType="1"/>
            </p:cNvSpPr>
            <p:nvPr/>
          </p:nvSpPr>
          <p:spPr bwMode="auto">
            <a:xfrm flipV="1">
              <a:off x="84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8" name="Line 17"/>
            <p:cNvSpPr>
              <a:spLocks noChangeShapeType="1"/>
            </p:cNvSpPr>
            <p:nvPr/>
          </p:nvSpPr>
          <p:spPr bwMode="auto">
            <a:xfrm flipV="1">
              <a:off x="979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39" name="Line 18"/>
            <p:cNvSpPr>
              <a:spLocks noChangeShapeType="1"/>
            </p:cNvSpPr>
            <p:nvPr/>
          </p:nvSpPr>
          <p:spPr bwMode="auto">
            <a:xfrm flipV="1">
              <a:off x="98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0" name="Line 19"/>
            <p:cNvSpPr>
              <a:spLocks noChangeShapeType="1"/>
            </p:cNvSpPr>
            <p:nvPr/>
          </p:nvSpPr>
          <p:spPr bwMode="auto">
            <a:xfrm flipV="1">
              <a:off x="111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1" name="Line 20"/>
            <p:cNvSpPr>
              <a:spLocks noChangeShapeType="1"/>
            </p:cNvSpPr>
            <p:nvPr/>
          </p:nvSpPr>
          <p:spPr bwMode="auto">
            <a:xfrm flipV="1">
              <a:off x="1122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2" name="Line 21"/>
            <p:cNvSpPr>
              <a:spLocks noChangeShapeType="1"/>
            </p:cNvSpPr>
            <p:nvPr/>
          </p:nvSpPr>
          <p:spPr bwMode="auto">
            <a:xfrm flipV="1">
              <a:off x="125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3" name="Line 22"/>
            <p:cNvSpPr>
              <a:spLocks noChangeShapeType="1"/>
            </p:cNvSpPr>
            <p:nvPr/>
          </p:nvSpPr>
          <p:spPr bwMode="auto">
            <a:xfrm flipV="1">
              <a:off x="125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4" name="Line 23"/>
            <p:cNvSpPr>
              <a:spLocks noChangeShapeType="1"/>
            </p:cNvSpPr>
            <p:nvPr/>
          </p:nvSpPr>
          <p:spPr bwMode="auto">
            <a:xfrm flipV="1">
              <a:off x="139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5" name="Line 24"/>
            <p:cNvSpPr>
              <a:spLocks noChangeShapeType="1"/>
            </p:cNvSpPr>
            <p:nvPr/>
          </p:nvSpPr>
          <p:spPr bwMode="auto">
            <a:xfrm flipV="1">
              <a:off x="139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6" name="Line 25"/>
            <p:cNvSpPr>
              <a:spLocks noChangeShapeType="1"/>
            </p:cNvSpPr>
            <p:nvPr/>
          </p:nvSpPr>
          <p:spPr bwMode="auto">
            <a:xfrm flipV="1">
              <a:off x="153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7" name="Line 26"/>
            <p:cNvSpPr>
              <a:spLocks noChangeShapeType="1"/>
            </p:cNvSpPr>
            <p:nvPr/>
          </p:nvSpPr>
          <p:spPr bwMode="auto">
            <a:xfrm flipV="1">
              <a:off x="1535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8" name="Line 27"/>
            <p:cNvSpPr>
              <a:spLocks noChangeShapeType="1"/>
            </p:cNvSpPr>
            <p:nvPr/>
          </p:nvSpPr>
          <p:spPr bwMode="auto">
            <a:xfrm flipV="1">
              <a:off x="167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49" name="Line 28"/>
            <p:cNvSpPr>
              <a:spLocks noChangeShapeType="1"/>
            </p:cNvSpPr>
            <p:nvPr/>
          </p:nvSpPr>
          <p:spPr bwMode="auto">
            <a:xfrm flipV="1">
              <a:off x="167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0" name="Line 29"/>
            <p:cNvSpPr>
              <a:spLocks noChangeShapeType="1"/>
            </p:cNvSpPr>
            <p:nvPr/>
          </p:nvSpPr>
          <p:spPr bwMode="auto">
            <a:xfrm flipV="1">
              <a:off x="194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1" name="Line 30"/>
            <p:cNvSpPr>
              <a:spLocks noChangeShapeType="1"/>
            </p:cNvSpPr>
            <p:nvPr/>
          </p:nvSpPr>
          <p:spPr bwMode="auto">
            <a:xfrm flipV="1">
              <a:off x="195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2" name="Line 31"/>
            <p:cNvSpPr>
              <a:spLocks noChangeShapeType="1"/>
            </p:cNvSpPr>
            <p:nvPr/>
          </p:nvSpPr>
          <p:spPr bwMode="auto">
            <a:xfrm flipV="1">
              <a:off x="208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3" name="Line 32"/>
            <p:cNvSpPr>
              <a:spLocks noChangeShapeType="1"/>
            </p:cNvSpPr>
            <p:nvPr/>
          </p:nvSpPr>
          <p:spPr bwMode="auto">
            <a:xfrm flipV="1">
              <a:off x="208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4" name="Line 33"/>
            <p:cNvSpPr>
              <a:spLocks noChangeShapeType="1"/>
            </p:cNvSpPr>
            <p:nvPr/>
          </p:nvSpPr>
          <p:spPr bwMode="auto">
            <a:xfrm flipV="1">
              <a:off x="222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5" name="Line 34"/>
            <p:cNvSpPr>
              <a:spLocks noChangeShapeType="1"/>
            </p:cNvSpPr>
            <p:nvPr/>
          </p:nvSpPr>
          <p:spPr bwMode="auto">
            <a:xfrm flipV="1">
              <a:off x="222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6" name="Line 35"/>
            <p:cNvSpPr>
              <a:spLocks noChangeShapeType="1"/>
            </p:cNvSpPr>
            <p:nvPr/>
          </p:nvSpPr>
          <p:spPr bwMode="auto">
            <a:xfrm flipV="1">
              <a:off x="236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7" name="Line 36"/>
            <p:cNvSpPr>
              <a:spLocks noChangeShapeType="1"/>
            </p:cNvSpPr>
            <p:nvPr/>
          </p:nvSpPr>
          <p:spPr bwMode="auto">
            <a:xfrm flipV="1">
              <a:off x="236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8" name="Line 37"/>
            <p:cNvSpPr>
              <a:spLocks noChangeShapeType="1"/>
            </p:cNvSpPr>
            <p:nvPr/>
          </p:nvSpPr>
          <p:spPr bwMode="auto">
            <a:xfrm flipV="1">
              <a:off x="250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59" name="Line 38"/>
            <p:cNvSpPr>
              <a:spLocks noChangeShapeType="1"/>
            </p:cNvSpPr>
            <p:nvPr/>
          </p:nvSpPr>
          <p:spPr bwMode="auto">
            <a:xfrm flipV="1">
              <a:off x="250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0" name="Line 39"/>
            <p:cNvSpPr>
              <a:spLocks noChangeShapeType="1"/>
            </p:cNvSpPr>
            <p:nvPr/>
          </p:nvSpPr>
          <p:spPr bwMode="auto">
            <a:xfrm flipV="1">
              <a:off x="263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1" name="Line 40"/>
            <p:cNvSpPr>
              <a:spLocks noChangeShapeType="1"/>
            </p:cNvSpPr>
            <p:nvPr/>
          </p:nvSpPr>
          <p:spPr bwMode="auto">
            <a:xfrm flipV="1">
              <a:off x="264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2" name="Line 41"/>
            <p:cNvSpPr>
              <a:spLocks noChangeShapeType="1"/>
            </p:cNvSpPr>
            <p:nvPr/>
          </p:nvSpPr>
          <p:spPr bwMode="auto">
            <a:xfrm flipV="1">
              <a:off x="277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3" name="Line 42"/>
            <p:cNvSpPr>
              <a:spLocks noChangeShapeType="1"/>
            </p:cNvSpPr>
            <p:nvPr/>
          </p:nvSpPr>
          <p:spPr bwMode="auto">
            <a:xfrm flipV="1">
              <a:off x="278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4" name="Line 43"/>
            <p:cNvSpPr>
              <a:spLocks noChangeShapeType="1"/>
            </p:cNvSpPr>
            <p:nvPr/>
          </p:nvSpPr>
          <p:spPr bwMode="auto">
            <a:xfrm flipV="1">
              <a:off x="291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5" name="Line 44"/>
            <p:cNvSpPr>
              <a:spLocks noChangeShapeType="1"/>
            </p:cNvSpPr>
            <p:nvPr/>
          </p:nvSpPr>
          <p:spPr bwMode="auto">
            <a:xfrm flipV="1">
              <a:off x="2917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6" name="Line 45"/>
            <p:cNvSpPr>
              <a:spLocks noChangeShapeType="1"/>
            </p:cNvSpPr>
            <p:nvPr/>
          </p:nvSpPr>
          <p:spPr bwMode="auto">
            <a:xfrm flipV="1">
              <a:off x="305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7" name="Line 46"/>
            <p:cNvSpPr>
              <a:spLocks noChangeShapeType="1"/>
            </p:cNvSpPr>
            <p:nvPr/>
          </p:nvSpPr>
          <p:spPr bwMode="auto">
            <a:xfrm flipV="1">
              <a:off x="3056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8" name="Line 47"/>
            <p:cNvSpPr>
              <a:spLocks noChangeShapeType="1"/>
            </p:cNvSpPr>
            <p:nvPr/>
          </p:nvSpPr>
          <p:spPr bwMode="auto">
            <a:xfrm flipV="1">
              <a:off x="319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69" name="Line 48"/>
            <p:cNvSpPr>
              <a:spLocks noChangeShapeType="1"/>
            </p:cNvSpPr>
            <p:nvPr/>
          </p:nvSpPr>
          <p:spPr bwMode="auto">
            <a:xfrm flipV="1">
              <a:off x="319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0" name="Line 49"/>
            <p:cNvSpPr>
              <a:spLocks noChangeShapeType="1"/>
            </p:cNvSpPr>
            <p:nvPr/>
          </p:nvSpPr>
          <p:spPr bwMode="auto">
            <a:xfrm flipV="1">
              <a:off x="3330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1" name="Line 50"/>
            <p:cNvSpPr>
              <a:spLocks noChangeShapeType="1"/>
            </p:cNvSpPr>
            <p:nvPr/>
          </p:nvSpPr>
          <p:spPr bwMode="auto">
            <a:xfrm flipV="1">
              <a:off x="3333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2" name="Line 51"/>
            <p:cNvSpPr>
              <a:spLocks noChangeShapeType="1"/>
            </p:cNvSpPr>
            <p:nvPr/>
          </p:nvSpPr>
          <p:spPr bwMode="auto">
            <a:xfrm>
              <a:off x="153" y="40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3" name="Line 52"/>
            <p:cNvSpPr>
              <a:spLocks noChangeShapeType="1"/>
            </p:cNvSpPr>
            <p:nvPr/>
          </p:nvSpPr>
          <p:spPr bwMode="auto">
            <a:xfrm>
              <a:off x="153" y="40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4" name="Line 53"/>
            <p:cNvSpPr>
              <a:spLocks noChangeShapeType="1"/>
            </p:cNvSpPr>
            <p:nvPr/>
          </p:nvSpPr>
          <p:spPr bwMode="auto">
            <a:xfrm>
              <a:off x="153" y="38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5" name="Line 54"/>
            <p:cNvSpPr>
              <a:spLocks noChangeShapeType="1"/>
            </p:cNvSpPr>
            <p:nvPr/>
          </p:nvSpPr>
          <p:spPr bwMode="auto">
            <a:xfrm>
              <a:off x="153" y="39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6" name="Line 55"/>
            <p:cNvSpPr>
              <a:spLocks noChangeShapeType="1"/>
            </p:cNvSpPr>
            <p:nvPr/>
          </p:nvSpPr>
          <p:spPr bwMode="auto">
            <a:xfrm>
              <a:off x="153" y="375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7" name="Line 56"/>
            <p:cNvSpPr>
              <a:spLocks noChangeShapeType="1"/>
            </p:cNvSpPr>
            <p:nvPr/>
          </p:nvSpPr>
          <p:spPr bwMode="auto">
            <a:xfrm>
              <a:off x="153" y="37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8" name="Line 57"/>
            <p:cNvSpPr>
              <a:spLocks noChangeShapeType="1"/>
            </p:cNvSpPr>
            <p:nvPr/>
          </p:nvSpPr>
          <p:spPr bwMode="auto">
            <a:xfrm>
              <a:off x="153" y="36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79" name="Line 58"/>
            <p:cNvSpPr>
              <a:spLocks noChangeShapeType="1"/>
            </p:cNvSpPr>
            <p:nvPr/>
          </p:nvSpPr>
          <p:spPr bwMode="auto">
            <a:xfrm>
              <a:off x="153" y="36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0" name="Line 59"/>
            <p:cNvSpPr>
              <a:spLocks noChangeShapeType="1"/>
            </p:cNvSpPr>
            <p:nvPr/>
          </p:nvSpPr>
          <p:spPr bwMode="auto">
            <a:xfrm>
              <a:off x="153" y="34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1" name="Line 60"/>
            <p:cNvSpPr>
              <a:spLocks noChangeShapeType="1"/>
            </p:cNvSpPr>
            <p:nvPr/>
          </p:nvSpPr>
          <p:spPr bwMode="auto">
            <a:xfrm>
              <a:off x="153" y="35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2" name="Line 61"/>
            <p:cNvSpPr>
              <a:spLocks noChangeShapeType="1"/>
            </p:cNvSpPr>
            <p:nvPr/>
          </p:nvSpPr>
          <p:spPr bwMode="auto">
            <a:xfrm>
              <a:off x="153" y="336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3" name="Line 62"/>
            <p:cNvSpPr>
              <a:spLocks noChangeShapeType="1"/>
            </p:cNvSpPr>
            <p:nvPr/>
          </p:nvSpPr>
          <p:spPr bwMode="auto">
            <a:xfrm>
              <a:off x="153" y="336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4" name="Line 63"/>
            <p:cNvSpPr>
              <a:spLocks noChangeShapeType="1"/>
            </p:cNvSpPr>
            <p:nvPr/>
          </p:nvSpPr>
          <p:spPr bwMode="auto">
            <a:xfrm>
              <a:off x="153" y="323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5" name="Line 64"/>
            <p:cNvSpPr>
              <a:spLocks noChangeShapeType="1"/>
            </p:cNvSpPr>
            <p:nvPr/>
          </p:nvSpPr>
          <p:spPr bwMode="auto">
            <a:xfrm>
              <a:off x="153" y="323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6" name="Line 65"/>
            <p:cNvSpPr>
              <a:spLocks noChangeShapeType="1"/>
            </p:cNvSpPr>
            <p:nvPr/>
          </p:nvSpPr>
          <p:spPr bwMode="auto">
            <a:xfrm>
              <a:off x="153" y="309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7" name="Line 66"/>
            <p:cNvSpPr>
              <a:spLocks noChangeShapeType="1"/>
            </p:cNvSpPr>
            <p:nvPr/>
          </p:nvSpPr>
          <p:spPr bwMode="auto">
            <a:xfrm>
              <a:off x="153" y="309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8" name="Line 67"/>
            <p:cNvSpPr>
              <a:spLocks noChangeShapeType="1"/>
            </p:cNvSpPr>
            <p:nvPr/>
          </p:nvSpPr>
          <p:spPr bwMode="auto">
            <a:xfrm>
              <a:off x="153" y="296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89" name="Line 68"/>
            <p:cNvSpPr>
              <a:spLocks noChangeShapeType="1"/>
            </p:cNvSpPr>
            <p:nvPr/>
          </p:nvSpPr>
          <p:spPr bwMode="auto">
            <a:xfrm>
              <a:off x="153" y="296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0" name="Line 69"/>
            <p:cNvSpPr>
              <a:spLocks noChangeShapeType="1"/>
            </p:cNvSpPr>
            <p:nvPr/>
          </p:nvSpPr>
          <p:spPr bwMode="auto">
            <a:xfrm>
              <a:off x="153" y="28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1" name="Line 70"/>
            <p:cNvSpPr>
              <a:spLocks noChangeShapeType="1"/>
            </p:cNvSpPr>
            <p:nvPr/>
          </p:nvSpPr>
          <p:spPr bwMode="auto">
            <a:xfrm>
              <a:off x="153" y="28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2" name="Line 71"/>
            <p:cNvSpPr>
              <a:spLocks noChangeShapeType="1"/>
            </p:cNvSpPr>
            <p:nvPr/>
          </p:nvSpPr>
          <p:spPr bwMode="auto">
            <a:xfrm>
              <a:off x="153" y="26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3" name="Line 72"/>
            <p:cNvSpPr>
              <a:spLocks noChangeShapeType="1"/>
            </p:cNvSpPr>
            <p:nvPr/>
          </p:nvSpPr>
          <p:spPr bwMode="auto">
            <a:xfrm>
              <a:off x="153" y="27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4" name="Line 73"/>
            <p:cNvSpPr>
              <a:spLocks noChangeShapeType="1"/>
            </p:cNvSpPr>
            <p:nvPr/>
          </p:nvSpPr>
          <p:spPr bwMode="auto">
            <a:xfrm>
              <a:off x="153" y="24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5" name="Line 74"/>
            <p:cNvSpPr>
              <a:spLocks noChangeShapeType="1"/>
            </p:cNvSpPr>
            <p:nvPr/>
          </p:nvSpPr>
          <p:spPr bwMode="auto">
            <a:xfrm>
              <a:off x="153" y="24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6" name="Line 75"/>
            <p:cNvSpPr>
              <a:spLocks noChangeShapeType="1"/>
            </p:cNvSpPr>
            <p:nvPr/>
          </p:nvSpPr>
          <p:spPr bwMode="auto">
            <a:xfrm>
              <a:off x="153" y="22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7" name="Line 76"/>
            <p:cNvSpPr>
              <a:spLocks noChangeShapeType="1"/>
            </p:cNvSpPr>
            <p:nvPr/>
          </p:nvSpPr>
          <p:spPr bwMode="auto">
            <a:xfrm>
              <a:off x="153" y="23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8" name="Line 77"/>
            <p:cNvSpPr>
              <a:spLocks noChangeShapeType="1"/>
            </p:cNvSpPr>
            <p:nvPr/>
          </p:nvSpPr>
          <p:spPr bwMode="auto">
            <a:xfrm>
              <a:off x="153" y="216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99" name="Line 78"/>
            <p:cNvSpPr>
              <a:spLocks noChangeShapeType="1"/>
            </p:cNvSpPr>
            <p:nvPr/>
          </p:nvSpPr>
          <p:spPr bwMode="auto">
            <a:xfrm>
              <a:off x="153" y="216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0" name="Line 79"/>
            <p:cNvSpPr>
              <a:spLocks noChangeShapeType="1"/>
            </p:cNvSpPr>
            <p:nvPr/>
          </p:nvSpPr>
          <p:spPr bwMode="auto">
            <a:xfrm>
              <a:off x="153" y="203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1" name="Line 80"/>
            <p:cNvSpPr>
              <a:spLocks noChangeShapeType="1"/>
            </p:cNvSpPr>
            <p:nvPr/>
          </p:nvSpPr>
          <p:spPr bwMode="auto">
            <a:xfrm>
              <a:off x="153" y="203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2" name="Line 81"/>
            <p:cNvSpPr>
              <a:spLocks noChangeShapeType="1"/>
            </p:cNvSpPr>
            <p:nvPr/>
          </p:nvSpPr>
          <p:spPr bwMode="auto">
            <a:xfrm>
              <a:off x="153" y="189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3" name="Line 82"/>
            <p:cNvSpPr>
              <a:spLocks noChangeShapeType="1"/>
            </p:cNvSpPr>
            <p:nvPr/>
          </p:nvSpPr>
          <p:spPr bwMode="auto">
            <a:xfrm>
              <a:off x="153" y="189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4" name="Line 83"/>
            <p:cNvSpPr>
              <a:spLocks noChangeShapeType="1"/>
            </p:cNvSpPr>
            <p:nvPr/>
          </p:nvSpPr>
          <p:spPr bwMode="auto">
            <a:xfrm>
              <a:off x="153" y="176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5" name="Line 84"/>
            <p:cNvSpPr>
              <a:spLocks noChangeShapeType="1"/>
            </p:cNvSpPr>
            <p:nvPr/>
          </p:nvSpPr>
          <p:spPr bwMode="auto">
            <a:xfrm>
              <a:off x="153" y="176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6" name="Line 85"/>
            <p:cNvSpPr>
              <a:spLocks noChangeShapeType="1"/>
            </p:cNvSpPr>
            <p:nvPr/>
          </p:nvSpPr>
          <p:spPr bwMode="auto">
            <a:xfrm>
              <a:off x="153" y="162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7" name="Line 86"/>
            <p:cNvSpPr>
              <a:spLocks noChangeShapeType="1"/>
            </p:cNvSpPr>
            <p:nvPr/>
          </p:nvSpPr>
          <p:spPr bwMode="auto">
            <a:xfrm>
              <a:off x="153" y="163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8" name="Line 87"/>
            <p:cNvSpPr>
              <a:spLocks noChangeShapeType="1"/>
            </p:cNvSpPr>
            <p:nvPr/>
          </p:nvSpPr>
          <p:spPr bwMode="auto">
            <a:xfrm>
              <a:off x="153" y="149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09" name="Line 88"/>
            <p:cNvSpPr>
              <a:spLocks noChangeShapeType="1"/>
            </p:cNvSpPr>
            <p:nvPr/>
          </p:nvSpPr>
          <p:spPr bwMode="auto">
            <a:xfrm>
              <a:off x="153" y="150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0" name="Line 89"/>
            <p:cNvSpPr>
              <a:spLocks noChangeShapeType="1"/>
            </p:cNvSpPr>
            <p:nvPr/>
          </p:nvSpPr>
          <p:spPr bwMode="auto">
            <a:xfrm>
              <a:off x="153" y="13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1" name="Line 90"/>
            <p:cNvSpPr>
              <a:spLocks noChangeShapeType="1"/>
            </p:cNvSpPr>
            <p:nvPr/>
          </p:nvSpPr>
          <p:spPr bwMode="auto">
            <a:xfrm>
              <a:off x="153" y="137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2" name="Line 91"/>
            <p:cNvSpPr>
              <a:spLocks noChangeShapeType="1"/>
            </p:cNvSpPr>
            <p:nvPr/>
          </p:nvSpPr>
          <p:spPr bwMode="auto">
            <a:xfrm>
              <a:off x="153" y="1226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3" name="Line 92"/>
            <p:cNvSpPr>
              <a:spLocks noChangeShapeType="1"/>
            </p:cNvSpPr>
            <p:nvPr/>
          </p:nvSpPr>
          <p:spPr bwMode="auto">
            <a:xfrm>
              <a:off x="153" y="123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4" name="Line 93"/>
            <p:cNvSpPr>
              <a:spLocks noChangeShapeType="1"/>
            </p:cNvSpPr>
            <p:nvPr/>
          </p:nvSpPr>
          <p:spPr bwMode="auto">
            <a:xfrm>
              <a:off x="153" y="109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5" name="Line 94"/>
            <p:cNvSpPr>
              <a:spLocks noChangeShapeType="1"/>
            </p:cNvSpPr>
            <p:nvPr/>
          </p:nvSpPr>
          <p:spPr bwMode="auto">
            <a:xfrm>
              <a:off x="153" y="110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6" name="Line 95"/>
            <p:cNvSpPr>
              <a:spLocks noChangeShapeType="1"/>
            </p:cNvSpPr>
            <p:nvPr/>
          </p:nvSpPr>
          <p:spPr bwMode="auto">
            <a:xfrm>
              <a:off x="153" y="2552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7" name="Line 96"/>
            <p:cNvSpPr>
              <a:spLocks noChangeShapeType="1"/>
            </p:cNvSpPr>
            <p:nvPr/>
          </p:nvSpPr>
          <p:spPr bwMode="auto">
            <a:xfrm>
              <a:off x="153" y="2558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8" name="Line 97"/>
            <p:cNvSpPr>
              <a:spLocks noChangeShapeType="1"/>
            </p:cNvSpPr>
            <p:nvPr/>
          </p:nvSpPr>
          <p:spPr bwMode="auto">
            <a:xfrm>
              <a:off x="153" y="2564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19" name="Line 98"/>
            <p:cNvSpPr>
              <a:spLocks noChangeShapeType="1"/>
            </p:cNvSpPr>
            <p:nvPr/>
          </p:nvSpPr>
          <p:spPr bwMode="auto">
            <a:xfrm>
              <a:off x="153" y="2570"/>
              <a:ext cx="332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0" name="Rectangle 99"/>
            <p:cNvSpPr>
              <a:spLocks noChangeArrowheads="1"/>
            </p:cNvSpPr>
            <p:nvPr/>
          </p:nvSpPr>
          <p:spPr bwMode="auto">
            <a:xfrm>
              <a:off x="3405" y="2372"/>
              <a:ext cx="5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421" name="Freeform 100"/>
            <p:cNvSpPr>
              <a:spLocks/>
            </p:cNvSpPr>
            <p:nvPr/>
          </p:nvSpPr>
          <p:spPr bwMode="auto">
            <a:xfrm>
              <a:off x="3437" y="2510"/>
              <a:ext cx="29" cy="108"/>
            </a:xfrm>
            <a:custGeom>
              <a:avLst/>
              <a:gdLst>
                <a:gd name="T0" fmla="*/ 0 w 29"/>
                <a:gd name="T1" fmla="*/ 0 h 108"/>
                <a:gd name="T2" fmla="*/ 29 w 29"/>
                <a:gd name="T3" fmla="*/ 54 h 108"/>
                <a:gd name="T4" fmla="*/ 0 w 29"/>
                <a:gd name="T5" fmla="*/ 108 h 108"/>
                <a:gd name="T6" fmla="*/ 0 w 29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108"/>
                <a:gd name="T14" fmla="*/ 29 w 29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108">
                  <a:moveTo>
                    <a:pt x="0" y="0"/>
                  </a:moveTo>
                  <a:lnTo>
                    <a:pt x="29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22" name="Line 101"/>
            <p:cNvSpPr>
              <a:spLocks noChangeShapeType="1"/>
            </p:cNvSpPr>
            <p:nvPr/>
          </p:nvSpPr>
          <p:spPr bwMode="auto">
            <a:xfrm flipV="1">
              <a:off x="180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3" name="Line 102"/>
            <p:cNvSpPr>
              <a:spLocks noChangeShapeType="1"/>
            </p:cNvSpPr>
            <p:nvPr/>
          </p:nvSpPr>
          <p:spPr bwMode="auto">
            <a:xfrm flipV="1">
              <a:off x="1808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4" name="Line 103"/>
            <p:cNvSpPr>
              <a:spLocks noChangeShapeType="1"/>
            </p:cNvSpPr>
            <p:nvPr/>
          </p:nvSpPr>
          <p:spPr bwMode="auto">
            <a:xfrm flipV="1">
              <a:off x="1811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5" name="Line 104"/>
            <p:cNvSpPr>
              <a:spLocks noChangeShapeType="1"/>
            </p:cNvSpPr>
            <p:nvPr/>
          </p:nvSpPr>
          <p:spPr bwMode="auto">
            <a:xfrm flipV="1">
              <a:off x="1814" y="962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6" name="Rectangle 105"/>
            <p:cNvSpPr>
              <a:spLocks noChangeArrowheads="1"/>
            </p:cNvSpPr>
            <p:nvPr/>
          </p:nvSpPr>
          <p:spPr bwMode="auto">
            <a:xfrm>
              <a:off x="1850" y="950"/>
              <a:ext cx="55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2427" name="Freeform 106"/>
            <p:cNvSpPr>
              <a:spLocks/>
            </p:cNvSpPr>
            <p:nvPr/>
          </p:nvSpPr>
          <p:spPr bwMode="auto">
            <a:xfrm>
              <a:off x="1782" y="968"/>
              <a:ext cx="58" cy="54"/>
            </a:xfrm>
            <a:custGeom>
              <a:avLst/>
              <a:gdLst>
                <a:gd name="T0" fmla="*/ 0 w 58"/>
                <a:gd name="T1" fmla="*/ 54 h 54"/>
                <a:gd name="T2" fmla="*/ 29 w 58"/>
                <a:gd name="T3" fmla="*/ 0 h 54"/>
                <a:gd name="T4" fmla="*/ 58 w 58"/>
                <a:gd name="T5" fmla="*/ 54 h 54"/>
                <a:gd name="T6" fmla="*/ 0 w 5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54"/>
                <a:gd name="T14" fmla="*/ 58 w 5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54">
                  <a:moveTo>
                    <a:pt x="0" y="54"/>
                  </a:moveTo>
                  <a:lnTo>
                    <a:pt x="29" y="0"/>
                  </a:lnTo>
                  <a:lnTo>
                    <a:pt x="5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428" name="Rectangle 107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29" name="Line 108"/>
            <p:cNvSpPr>
              <a:spLocks noChangeShapeType="1"/>
            </p:cNvSpPr>
            <p:nvPr/>
          </p:nvSpPr>
          <p:spPr bwMode="auto">
            <a:xfrm>
              <a:off x="429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30" name="Rectangle 109"/>
            <p:cNvSpPr>
              <a:spLocks noChangeArrowheads="1"/>
            </p:cNvSpPr>
            <p:nvPr/>
          </p:nvSpPr>
          <p:spPr bwMode="auto">
            <a:xfrm>
              <a:off x="396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2431" name="Line 110"/>
            <p:cNvSpPr>
              <a:spLocks noChangeShapeType="1"/>
            </p:cNvSpPr>
            <p:nvPr/>
          </p:nvSpPr>
          <p:spPr bwMode="auto">
            <a:xfrm>
              <a:off x="705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32" name="Rectangle 111"/>
            <p:cNvSpPr>
              <a:spLocks noChangeArrowheads="1"/>
            </p:cNvSpPr>
            <p:nvPr/>
          </p:nvSpPr>
          <p:spPr bwMode="auto">
            <a:xfrm>
              <a:off x="673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2433" name="Line 112"/>
            <p:cNvSpPr>
              <a:spLocks noChangeShapeType="1"/>
            </p:cNvSpPr>
            <p:nvPr/>
          </p:nvSpPr>
          <p:spPr bwMode="auto">
            <a:xfrm>
              <a:off x="982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34" name="Rectangle 113"/>
            <p:cNvSpPr>
              <a:spLocks noChangeArrowheads="1"/>
            </p:cNvSpPr>
            <p:nvPr/>
          </p:nvSpPr>
          <p:spPr bwMode="auto">
            <a:xfrm>
              <a:off x="949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2435" name="Line 114"/>
            <p:cNvSpPr>
              <a:spLocks noChangeShapeType="1"/>
            </p:cNvSpPr>
            <p:nvPr/>
          </p:nvSpPr>
          <p:spPr bwMode="auto">
            <a:xfrm>
              <a:off x="1258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36" name="Rectangle 115"/>
            <p:cNvSpPr>
              <a:spLocks noChangeArrowheads="1"/>
            </p:cNvSpPr>
            <p:nvPr/>
          </p:nvSpPr>
          <p:spPr bwMode="auto">
            <a:xfrm>
              <a:off x="1226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2437" name="Line 116"/>
            <p:cNvSpPr>
              <a:spLocks noChangeShapeType="1"/>
            </p:cNvSpPr>
            <p:nvPr/>
          </p:nvSpPr>
          <p:spPr bwMode="auto">
            <a:xfrm>
              <a:off x="1535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38" name="Rectangle 117"/>
            <p:cNvSpPr>
              <a:spLocks noChangeArrowheads="1"/>
            </p:cNvSpPr>
            <p:nvPr/>
          </p:nvSpPr>
          <p:spPr bwMode="auto">
            <a:xfrm>
              <a:off x="1502" y="2600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2439" name="Rectangle 118"/>
            <p:cNvSpPr>
              <a:spLocks noChangeArrowheads="1"/>
            </p:cNvSpPr>
            <p:nvPr/>
          </p:nvSpPr>
          <p:spPr bwMode="auto">
            <a:xfrm>
              <a:off x="1824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2440" name="Line 119"/>
            <p:cNvSpPr>
              <a:spLocks noChangeShapeType="1"/>
            </p:cNvSpPr>
            <p:nvPr/>
          </p:nvSpPr>
          <p:spPr bwMode="auto">
            <a:xfrm>
              <a:off x="2087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41" name="Rectangle 120"/>
            <p:cNvSpPr>
              <a:spLocks noChangeArrowheads="1"/>
            </p:cNvSpPr>
            <p:nvPr/>
          </p:nvSpPr>
          <p:spPr bwMode="auto">
            <a:xfrm>
              <a:off x="2091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2442" name="Line 121"/>
            <p:cNvSpPr>
              <a:spLocks noChangeShapeType="1"/>
            </p:cNvSpPr>
            <p:nvPr/>
          </p:nvSpPr>
          <p:spPr bwMode="auto">
            <a:xfrm>
              <a:off x="2364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43" name="Rectangle 122"/>
            <p:cNvSpPr>
              <a:spLocks noChangeArrowheads="1"/>
            </p:cNvSpPr>
            <p:nvPr/>
          </p:nvSpPr>
          <p:spPr bwMode="auto">
            <a:xfrm>
              <a:off x="2367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2444" name="Line 123"/>
            <p:cNvSpPr>
              <a:spLocks noChangeShapeType="1"/>
            </p:cNvSpPr>
            <p:nvPr/>
          </p:nvSpPr>
          <p:spPr bwMode="auto">
            <a:xfrm>
              <a:off x="2640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45" name="Rectangle 124"/>
            <p:cNvSpPr>
              <a:spLocks noChangeArrowheads="1"/>
            </p:cNvSpPr>
            <p:nvPr/>
          </p:nvSpPr>
          <p:spPr bwMode="auto">
            <a:xfrm>
              <a:off x="2644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2446" name="Line 125"/>
            <p:cNvSpPr>
              <a:spLocks noChangeShapeType="1"/>
            </p:cNvSpPr>
            <p:nvPr/>
          </p:nvSpPr>
          <p:spPr bwMode="auto">
            <a:xfrm>
              <a:off x="2917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47" name="Rectangle 126"/>
            <p:cNvSpPr>
              <a:spLocks noChangeArrowheads="1"/>
            </p:cNvSpPr>
            <p:nvPr/>
          </p:nvSpPr>
          <p:spPr bwMode="auto">
            <a:xfrm>
              <a:off x="2920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2448" name="Line 127"/>
            <p:cNvSpPr>
              <a:spLocks noChangeShapeType="1"/>
            </p:cNvSpPr>
            <p:nvPr/>
          </p:nvSpPr>
          <p:spPr bwMode="auto">
            <a:xfrm>
              <a:off x="3193" y="2534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49" name="Rectangle 128"/>
            <p:cNvSpPr>
              <a:spLocks noChangeArrowheads="1"/>
            </p:cNvSpPr>
            <p:nvPr/>
          </p:nvSpPr>
          <p:spPr bwMode="auto">
            <a:xfrm>
              <a:off x="3196" y="2600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2450" name="Rectangle 129"/>
            <p:cNvSpPr>
              <a:spLocks noChangeArrowheads="1"/>
            </p:cNvSpPr>
            <p:nvPr/>
          </p:nvSpPr>
          <p:spPr bwMode="auto">
            <a:xfrm>
              <a:off x="1694" y="3842"/>
              <a:ext cx="13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2451" name="Line 130"/>
            <p:cNvSpPr>
              <a:spLocks noChangeShapeType="1"/>
            </p:cNvSpPr>
            <p:nvPr/>
          </p:nvSpPr>
          <p:spPr bwMode="auto">
            <a:xfrm>
              <a:off x="1795" y="390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52" name="Rectangle 131"/>
            <p:cNvSpPr>
              <a:spLocks noChangeArrowheads="1"/>
            </p:cNvSpPr>
            <p:nvPr/>
          </p:nvSpPr>
          <p:spPr bwMode="auto">
            <a:xfrm>
              <a:off x="1726" y="3176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2453" name="Line 132"/>
            <p:cNvSpPr>
              <a:spLocks noChangeShapeType="1"/>
            </p:cNvSpPr>
            <p:nvPr/>
          </p:nvSpPr>
          <p:spPr bwMode="auto">
            <a:xfrm>
              <a:off x="1795" y="3236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54" name="Rectangle 133"/>
            <p:cNvSpPr>
              <a:spLocks noChangeArrowheads="1"/>
            </p:cNvSpPr>
            <p:nvPr/>
          </p:nvSpPr>
          <p:spPr bwMode="auto">
            <a:xfrm>
              <a:off x="1759" y="1838"/>
              <a:ext cx="6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2455" name="Line 134"/>
            <p:cNvSpPr>
              <a:spLocks noChangeShapeType="1"/>
            </p:cNvSpPr>
            <p:nvPr/>
          </p:nvSpPr>
          <p:spPr bwMode="auto">
            <a:xfrm>
              <a:off x="1795" y="189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56" name="Rectangle 135"/>
            <p:cNvSpPr>
              <a:spLocks noChangeArrowheads="1"/>
            </p:cNvSpPr>
            <p:nvPr/>
          </p:nvSpPr>
          <p:spPr bwMode="auto">
            <a:xfrm>
              <a:off x="1726" y="1172"/>
              <a:ext cx="98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12457" name="Line 136"/>
            <p:cNvSpPr>
              <a:spLocks noChangeShapeType="1"/>
            </p:cNvSpPr>
            <p:nvPr/>
          </p:nvSpPr>
          <p:spPr bwMode="auto">
            <a:xfrm>
              <a:off x="1795" y="123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58" name="Freeform 137"/>
            <p:cNvSpPr>
              <a:spLocks/>
            </p:cNvSpPr>
            <p:nvPr/>
          </p:nvSpPr>
          <p:spPr bwMode="auto">
            <a:xfrm>
              <a:off x="153" y="962"/>
              <a:ext cx="1287" cy="1326"/>
            </a:xfrm>
            <a:custGeom>
              <a:avLst/>
              <a:gdLst>
                <a:gd name="T0" fmla="*/ 20 w 396"/>
                <a:gd name="T1" fmla="*/ 1326 h 221"/>
                <a:gd name="T2" fmla="*/ 45 w 396"/>
                <a:gd name="T3" fmla="*/ 1326 h 221"/>
                <a:gd name="T4" fmla="*/ 72 w 396"/>
                <a:gd name="T5" fmla="*/ 1326 h 221"/>
                <a:gd name="T6" fmla="*/ 97 w 396"/>
                <a:gd name="T7" fmla="*/ 1326 h 221"/>
                <a:gd name="T8" fmla="*/ 124 w 396"/>
                <a:gd name="T9" fmla="*/ 1326 h 221"/>
                <a:gd name="T10" fmla="*/ 150 w 396"/>
                <a:gd name="T11" fmla="*/ 1326 h 221"/>
                <a:gd name="T12" fmla="*/ 175 w 396"/>
                <a:gd name="T13" fmla="*/ 1326 h 221"/>
                <a:gd name="T14" fmla="*/ 201 w 396"/>
                <a:gd name="T15" fmla="*/ 1326 h 221"/>
                <a:gd name="T16" fmla="*/ 228 w 396"/>
                <a:gd name="T17" fmla="*/ 1320 h 221"/>
                <a:gd name="T18" fmla="*/ 254 w 396"/>
                <a:gd name="T19" fmla="*/ 1320 h 221"/>
                <a:gd name="T20" fmla="*/ 280 w 396"/>
                <a:gd name="T21" fmla="*/ 1320 h 221"/>
                <a:gd name="T22" fmla="*/ 306 w 396"/>
                <a:gd name="T23" fmla="*/ 1320 h 221"/>
                <a:gd name="T24" fmla="*/ 331 w 396"/>
                <a:gd name="T25" fmla="*/ 1320 h 221"/>
                <a:gd name="T26" fmla="*/ 357 w 396"/>
                <a:gd name="T27" fmla="*/ 1320 h 221"/>
                <a:gd name="T28" fmla="*/ 383 w 396"/>
                <a:gd name="T29" fmla="*/ 1320 h 221"/>
                <a:gd name="T30" fmla="*/ 409 w 396"/>
                <a:gd name="T31" fmla="*/ 1320 h 221"/>
                <a:gd name="T32" fmla="*/ 436 w 396"/>
                <a:gd name="T33" fmla="*/ 1314 h 221"/>
                <a:gd name="T34" fmla="*/ 462 w 396"/>
                <a:gd name="T35" fmla="*/ 1314 h 221"/>
                <a:gd name="T36" fmla="*/ 488 w 396"/>
                <a:gd name="T37" fmla="*/ 1314 h 221"/>
                <a:gd name="T38" fmla="*/ 514 w 396"/>
                <a:gd name="T39" fmla="*/ 1314 h 221"/>
                <a:gd name="T40" fmla="*/ 540 w 396"/>
                <a:gd name="T41" fmla="*/ 1314 h 221"/>
                <a:gd name="T42" fmla="*/ 566 w 396"/>
                <a:gd name="T43" fmla="*/ 1308 h 221"/>
                <a:gd name="T44" fmla="*/ 592 w 396"/>
                <a:gd name="T45" fmla="*/ 1308 h 221"/>
                <a:gd name="T46" fmla="*/ 618 w 396"/>
                <a:gd name="T47" fmla="*/ 1308 h 221"/>
                <a:gd name="T48" fmla="*/ 644 w 396"/>
                <a:gd name="T49" fmla="*/ 1308 h 221"/>
                <a:gd name="T50" fmla="*/ 669 w 396"/>
                <a:gd name="T51" fmla="*/ 1302 h 221"/>
                <a:gd name="T52" fmla="*/ 695 w 396"/>
                <a:gd name="T53" fmla="*/ 1302 h 221"/>
                <a:gd name="T54" fmla="*/ 721 w 396"/>
                <a:gd name="T55" fmla="*/ 1296 h 221"/>
                <a:gd name="T56" fmla="*/ 747 w 396"/>
                <a:gd name="T57" fmla="*/ 1296 h 221"/>
                <a:gd name="T58" fmla="*/ 773 w 396"/>
                <a:gd name="T59" fmla="*/ 1290 h 221"/>
                <a:gd name="T60" fmla="*/ 799 w 396"/>
                <a:gd name="T61" fmla="*/ 1290 h 221"/>
                <a:gd name="T62" fmla="*/ 825 w 396"/>
                <a:gd name="T63" fmla="*/ 1284 h 221"/>
                <a:gd name="T64" fmla="*/ 852 w 396"/>
                <a:gd name="T65" fmla="*/ 1284 h 221"/>
                <a:gd name="T66" fmla="*/ 878 w 396"/>
                <a:gd name="T67" fmla="*/ 1278 h 221"/>
                <a:gd name="T68" fmla="*/ 904 w 396"/>
                <a:gd name="T69" fmla="*/ 1272 h 221"/>
                <a:gd name="T70" fmla="*/ 930 w 396"/>
                <a:gd name="T71" fmla="*/ 1266 h 221"/>
                <a:gd name="T72" fmla="*/ 956 w 396"/>
                <a:gd name="T73" fmla="*/ 1260 h 221"/>
                <a:gd name="T74" fmla="*/ 982 w 396"/>
                <a:gd name="T75" fmla="*/ 1248 h 221"/>
                <a:gd name="T76" fmla="*/ 1008 w 396"/>
                <a:gd name="T77" fmla="*/ 1242 h 221"/>
                <a:gd name="T78" fmla="*/ 1034 w 396"/>
                <a:gd name="T79" fmla="*/ 1230 h 221"/>
                <a:gd name="T80" fmla="*/ 1060 w 396"/>
                <a:gd name="T81" fmla="*/ 1212 h 221"/>
                <a:gd name="T82" fmla="*/ 1086 w 396"/>
                <a:gd name="T83" fmla="*/ 1194 h 221"/>
                <a:gd name="T84" fmla="*/ 1112 w 396"/>
                <a:gd name="T85" fmla="*/ 1170 h 221"/>
                <a:gd name="T86" fmla="*/ 1138 w 396"/>
                <a:gd name="T87" fmla="*/ 1140 h 221"/>
                <a:gd name="T88" fmla="*/ 1164 w 396"/>
                <a:gd name="T89" fmla="*/ 1104 h 221"/>
                <a:gd name="T90" fmla="*/ 1190 w 396"/>
                <a:gd name="T91" fmla="*/ 1044 h 221"/>
                <a:gd name="T92" fmla="*/ 1216 w 396"/>
                <a:gd name="T93" fmla="*/ 960 h 221"/>
                <a:gd name="T94" fmla="*/ 1242 w 396"/>
                <a:gd name="T95" fmla="*/ 816 h 221"/>
                <a:gd name="T96" fmla="*/ 1264 w 396"/>
                <a:gd name="T97" fmla="*/ 582 h 221"/>
                <a:gd name="T98" fmla="*/ 1277 w 396"/>
                <a:gd name="T99" fmla="*/ 324 h 221"/>
                <a:gd name="T100" fmla="*/ 1284 w 396"/>
                <a:gd name="T101" fmla="*/ 126 h 22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96"/>
                <a:gd name="T154" fmla="*/ 0 h 221"/>
                <a:gd name="T155" fmla="*/ 396 w 396"/>
                <a:gd name="T156" fmla="*/ 221 h 22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96" h="221">
                  <a:moveTo>
                    <a:pt x="0" y="221"/>
                  </a:moveTo>
                  <a:lnTo>
                    <a:pt x="2" y="221"/>
                  </a:lnTo>
                  <a:lnTo>
                    <a:pt x="4" y="221"/>
                  </a:lnTo>
                  <a:lnTo>
                    <a:pt x="6" y="221"/>
                  </a:lnTo>
                  <a:lnTo>
                    <a:pt x="8" y="221"/>
                  </a:lnTo>
                  <a:lnTo>
                    <a:pt x="10" y="221"/>
                  </a:lnTo>
                  <a:lnTo>
                    <a:pt x="12" y="221"/>
                  </a:lnTo>
                  <a:lnTo>
                    <a:pt x="14" y="221"/>
                  </a:lnTo>
                  <a:lnTo>
                    <a:pt x="16" y="221"/>
                  </a:lnTo>
                  <a:lnTo>
                    <a:pt x="18" y="221"/>
                  </a:lnTo>
                  <a:lnTo>
                    <a:pt x="20" y="221"/>
                  </a:lnTo>
                  <a:lnTo>
                    <a:pt x="22" y="221"/>
                  </a:lnTo>
                  <a:lnTo>
                    <a:pt x="24" y="221"/>
                  </a:lnTo>
                  <a:lnTo>
                    <a:pt x="26" y="221"/>
                  </a:lnTo>
                  <a:lnTo>
                    <a:pt x="28" y="221"/>
                  </a:lnTo>
                  <a:lnTo>
                    <a:pt x="30" y="221"/>
                  </a:lnTo>
                  <a:lnTo>
                    <a:pt x="32" y="221"/>
                  </a:lnTo>
                  <a:lnTo>
                    <a:pt x="34" y="221"/>
                  </a:lnTo>
                  <a:lnTo>
                    <a:pt x="36" y="221"/>
                  </a:lnTo>
                  <a:lnTo>
                    <a:pt x="38" y="221"/>
                  </a:lnTo>
                  <a:lnTo>
                    <a:pt x="40" y="221"/>
                  </a:lnTo>
                  <a:lnTo>
                    <a:pt x="42" y="221"/>
                  </a:lnTo>
                  <a:lnTo>
                    <a:pt x="44" y="221"/>
                  </a:lnTo>
                  <a:lnTo>
                    <a:pt x="46" y="221"/>
                  </a:lnTo>
                  <a:lnTo>
                    <a:pt x="48" y="221"/>
                  </a:lnTo>
                  <a:lnTo>
                    <a:pt x="50" y="221"/>
                  </a:lnTo>
                  <a:lnTo>
                    <a:pt x="52" y="221"/>
                  </a:lnTo>
                  <a:lnTo>
                    <a:pt x="54" y="221"/>
                  </a:lnTo>
                  <a:lnTo>
                    <a:pt x="56" y="221"/>
                  </a:lnTo>
                  <a:lnTo>
                    <a:pt x="58" y="221"/>
                  </a:lnTo>
                  <a:lnTo>
                    <a:pt x="60" y="221"/>
                  </a:lnTo>
                  <a:lnTo>
                    <a:pt x="62" y="221"/>
                  </a:lnTo>
                  <a:lnTo>
                    <a:pt x="64" y="221"/>
                  </a:lnTo>
                  <a:lnTo>
                    <a:pt x="66" y="220"/>
                  </a:lnTo>
                  <a:lnTo>
                    <a:pt x="68" y="220"/>
                  </a:lnTo>
                  <a:lnTo>
                    <a:pt x="70" y="220"/>
                  </a:lnTo>
                  <a:lnTo>
                    <a:pt x="72" y="220"/>
                  </a:lnTo>
                  <a:lnTo>
                    <a:pt x="74" y="220"/>
                  </a:lnTo>
                  <a:lnTo>
                    <a:pt x="76" y="220"/>
                  </a:lnTo>
                  <a:lnTo>
                    <a:pt x="78" y="220"/>
                  </a:lnTo>
                  <a:lnTo>
                    <a:pt x="80" y="220"/>
                  </a:lnTo>
                  <a:lnTo>
                    <a:pt x="82" y="220"/>
                  </a:lnTo>
                  <a:lnTo>
                    <a:pt x="84" y="220"/>
                  </a:lnTo>
                  <a:lnTo>
                    <a:pt x="86" y="220"/>
                  </a:lnTo>
                  <a:lnTo>
                    <a:pt x="88" y="220"/>
                  </a:lnTo>
                  <a:lnTo>
                    <a:pt x="90" y="220"/>
                  </a:lnTo>
                  <a:lnTo>
                    <a:pt x="92" y="220"/>
                  </a:lnTo>
                  <a:lnTo>
                    <a:pt x="94" y="220"/>
                  </a:lnTo>
                  <a:lnTo>
                    <a:pt x="96" y="220"/>
                  </a:lnTo>
                  <a:lnTo>
                    <a:pt x="98" y="220"/>
                  </a:lnTo>
                  <a:lnTo>
                    <a:pt x="100" y="220"/>
                  </a:lnTo>
                  <a:lnTo>
                    <a:pt x="102" y="220"/>
                  </a:lnTo>
                  <a:lnTo>
                    <a:pt x="104" y="220"/>
                  </a:lnTo>
                  <a:lnTo>
                    <a:pt x="106" y="220"/>
                  </a:lnTo>
                  <a:lnTo>
                    <a:pt x="108" y="220"/>
                  </a:lnTo>
                  <a:lnTo>
                    <a:pt x="110" y="220"/>
                  </a:lnTo>
                  <a:lnTo>
                    <a:pt x="112" y="220"/>
                  </a:lnTo>
                  <a:lnTo>
                    <a:pt x="114" y="220"/>
                  </a:lnTo>
                  <a:lnTo>
                    <a:pt x="116" y="220"/>
                  </a:lnTo>
                  <a:lnTo>
                    <a:pt x="118" y="220"/>
                  </a:lnTo>
                  <a:lnTo>
                    <a:pt x="120" y="220"/>
                  </a:lnTo>
                  <a:lnTo>
                    <a:pt x="122" y="220"/>
                  </a:lnTo>
                  <a:lnTo>
                    <a:pt x="124" y="220"/>
                  </a:lnTo>
                  <a:lnTo>
                    <a:pt x="126" y="220"/>
                  </a:lnTo>
                  <a:lnTo>
                    <a:pt x="128" y="220"/>
                  </a:lnTo>
                  <a:lnTo>
                    <a:pt x="130" y="219"/>
                  </a:lnTo>
                  <a:lnTo>
                    <a:pt x="132" y="219"/>
                  </a:lnTo>
                  <a:lnTo>
                    <a:pt x="134" y="219"/>
                  </a:lnTo>
                  <a:lnTo>
                    <a:pt x="136" y="219"/>
                  </a:lnTo>
                  <a:lnTo>
                    <a:pt x="138" y="219"/>
                  </a:lnTo>
                  <a:lnTo>
                    <a:pt x="140" y="219"/>
                  </a:lnTo>
                  <a:lnTo>
                    <a:pt x="142" y="219"/>
                  </a:lnTo>
                  <a:lnTo>
                    <a:pt x="144" y="219"/>
                  </a:lnTo>
                  <a:lnTo>
                    <a:pt x="146" y="219"/>
                  </a:lnTo>
                  <a:lnTo>
                    <a:pt x="148" y="219"/>
                  </a:lnTo>
                  <a:lnTo>
                    <a:pt x="150" y="219"/>
                  </a:lnTo>
                  <a:lnTo>
                    <a:pt x="152" y="219"/>
                  </a:lnTo>
                  <a:lnTo>
                    <a:pt x="154" y="219"/>
                  </a:lnTo>
                  <a:lnTo>
                    <a:pt x="156" y="219"/>
                  </a:lnTo>
                  <a:lnTo>
                    <a:pt x="158" y="219"/>
                  </a:lnTo>
                  <a:lnTo>
                    <a:pt x="160" y="219"/>
                  </a:lnTo>
                  <a:lnTo>
                    <a:pt x="162" y="219"/>
                  </a:lnTo>
                  <a:lnTo>
                    <a:pt x="164" y="219"/>
                  </a:lnTo>
                  <a:lnTo>
                    <a:pt x="166" y="219"/>
                  </a:lnTo>
                  <a:lnTo>
                    <a:pt x="168" y="219"/>
                  </a:lnTo>
                  <a:lnTo>
                    <a:pt x="170" y="218"/>
                  </a:lnTo>
                  <a:lnTo>
                    <a:pt x="172" y="218"/>
                  </a:lnTo>
                  <a:lnTo>
                    <a:pt x="174" y="218"/>
                  </a:lnTo>
                  <a:lnTo>
                    <a:pt x="176" y="218"/>
                  </a:lnTo>
                  <a:lnTo>
                    <a:pt x="178" y="218"/>
                  </a:lnTo>
                  <a:lnTo>
                    <a:pt x="180" y="218"/>
                  </a:lnTo>
                  <a:lnTo>
                    <a:pt x="182" y="218"/>
                  </a:lnTo>
                  <a:lnTo>
                    <a:pt x="184" y="218"/>
                  </a:lnTo>
                  <a:lnTo>
                    <a:pt x="186" y="218"/>
                  </a:lnTo>
                  <a:lnTo>
                    <a:pt x="188" y="218"/>
                  </a:lnTo>
                  <a:lnTo>
                    <a:pt x="190" y="218"/>
                  </a:lnTo>
                  <a:lnTo>
                    <a:pt x="192" y="218"/>
                  </a:lnTo>
                  <a:lnTo>
                    <a:pt x="194" y="218"/>
                  </a:lnTo>
                  <a:lnTo>
                    <a:pt x="196" y="218"/>
                  </a:lnTo>
                  <a:lnTo>
                    <a:pt x="198" y="218"/>
                  </a:lnTo>
                  <a:lnTo>
                    <a:pt x="200" y="217"/>
                  </a:lnTo>
                  <a:lnTo>
                    <a:pt x="202" y="217"/>
                  </a:lnTo>
                  <a:lnTo>
                    <a:pt x="204" y="217"/>
                  </a:lnTo>
                  <a:lnTo>
                    <a:pt x="206" y="217"/>
                  </a:lnTo>
                  <a:lnTo>
                    <a:pt x="208" y="217"/>
                  </a:lnTo>
                  <a:lnTo>
                    <a:pt x="210" y="217"/>
                  </a:lnTo>
                  <a:lnTo>
                    <a:pt x="212" y="217"/>
                  </a:lnTo>
                  <a:lnTo>
                    <a:pt x="214" y="217"/>
                  </a:lnTo>
                  <a:lnTo>
                    <a:pt x="216" y="217"/>
                  </a:lnTo>
                  <a:lnTo>
                    <a:pt x="218" y="217"/>
                  </a:lnTo>
                  <a:lnTo>
                    <a:pt x="220" y="217"/>
                  </a:lnTo>
                  <a:lnTo>
                    <a:pt x="222" y="216"/>
                  </a:lnTo>
                  <a:lnTo>
                    <a:pt x="224" y="216"/>
                  </a:lnTo>
                  <a:lnTo>
                    <a:pt x="226" y="216"/>
                  </a:lnTo>
                  <a:lnTo>
                    <a:pt x="228" y="216"/>
                  </a:lnTo>
                  <a:lnTo>
                    <a:pt x="230" y="216"/>
                  </a:lnTo>
                  <a:lnTo>
                    <a:pt x="232" y="216"/>
                  </a:lnTo>
                  <a:lnTo>
                    <a:pt x="234" y="216"/>
                  </a:lnTo>
                  <a:lnTo>
                    <a:pt x="236" y="216"/>
                  </a:lnTo>
                  <a:lnTo>
                    <a:pt x="238" y="215"/>
                  </a:lnTo>
                  <a:lnTo>
                    <a:pt x="240" y="215"/>
                  </a:lnTo>
                  <a:lnTo>
                    <a:pt x="242" y="215"/>
                  </a:lnTo>
                  <a:lnTo>
                    <a:pt x="244" y="215"/>
                  </a:lnTo>
                  <a:lnTo>
                    <a:pt x="246" y="215"/>
                  </a:lnTo>
                  <a:lnTo>
                    <a:pt x="248" y="215"/>
                  </a:lnTo>
                  <a:lnTo>
                    <a:pt x="250" y="215"/>
                  </a:lnTo>
                  <a:lnTo>
                    <a:pt x="252" y="214"/>
                  </a:lnTo>
                  <a:lnTo>
                    <a:pt x="254" y="214"/>
                  </a:lnTo>
                  <a:lnTo>
                    <a:pt x="256" y="214"/>
                  </a:lnTo>
                  <a:lnTo>
                    <a:pt x="258" y="214"/>
                  </a:lnTo>
                  <a:lnTo>
                    <a:pt x="260" y="214"/>
                  </a:lnTo>
                  <a:lnTo>
                    <a:pt x="262" y="214"/>
                  </a:lnTo>
                  <a:lnTo>
                    <a:pt x="264" y="213"/>
                  </a:lnTo>
                  <a:lnTo>
                    <a:pt x="266" y="213"/>
                  </a:lnTo>
                  <a:lnTo>
                    <a:pt x="268" y="213"/>
                  </a:lnTo>
                  <a:lnTo>
                    <a:pt x="270" y="213"/>
                  </a:lnTo>
                  <a:lnTo>
                    <a:pt x="272" y="213"/>
                  </a:lnTo>
                  <a:lnTo>
                    <a:pt x="274" y="212"/>
                  </a:lnTo>
                  <a:lnTo>
                    <a:pt x="276" y="212"/>
                  </a:lnTo>
                  <a:lnTo>
                    <a:pt x="278" y="212"/>
                  </a:lnTo>
                  <a:lnTo>
                    <a:pt x="280" y="212"/>
                  </a:lnTo>
                  <a:lnTo>
                    <a:pt x="282" y="211"/>
                  </a:lnTo>
                  <a:lnTo>
                    <a:pt x="284" y="211"/>
                  </a:lnTo>
                  <a:lnTo>
                    <a:pt x="286" y="211"/>
                  </a:lnTo>
                  <a:lnTo>
                    <a:pt x="288" y="211"/>
                  </a:lnTo>
                  <a:lnTo>
                    <a:pt x="290" y="210"/>
                  </a:lnTo>
                  <a:lnTo>
                    <a:pt x="292" y="210"/>
                  </a:lnTo>
                  <a:lnTo>
                    <a:pt x="294" y="210"/>
                  </a:lnTo>
                  <a:lnTo>
                    <a:pt x="296" y="209"/>
                  </a:lnTo>
                  <a:lnTo>
                    <a:pt x="298" y="209"/>
                  </a:lnTo>
                  <a:lnTo>
                    <a:pt x="300" y="209"/>
                  </a:lnTo>
                  <a:lnTo>
                    <a:pt x="302" y="208"/>
                  </a:lnTo>
                  <a:lnTo>
                    <a:pt x="304" y="208"/>
                  </a:lnTo>
                  <a:lnTo>
                    <a:pt x="306" y="207"/>
                  </a:lnTo>
                  <a:lnTo>
                    <a:pt x="308" y="207"/>
                  </a:lnTo>
                  <a:lnTo>
                    <a:pt x="310" y="207"/>
                  </a:lnTo>
                  <a:lnTo>
                    <a:pt x="312" y="206"/>
                  </a:lnTo>
                  <a:lnTo>
                    <a:pt x="314" y="206"/>
                  </a:lnTo>
                  <a:lnTo>
                    <a:pt x="316" y="205"/>
                  </a:lnTo>
                  <a:lnTo>
                    <a:pt x="318" y="205"/>
                  </a:lnTo>
                  <a:lnTo>
                    <a:pt x="320" y="204"/>
                  </a:lnTo>
                  <a:lnTo>
                    <a:pt x="322" y="203"/>
                  </a:lnTo>
                  <a:lnTo>
                    <a:pt x="324" y="203"/>
                  </a:lnTo>
                  <a:lnTo>
                    <a:pt x="326" y="202"/>
                  </a:lnTo>
                  <a:lnTo>
                    <a:pt x="328" y="201"/>
                  </a:lnTo>
                  <a:lnTo>
                    <a:pt x="330" y="201"/>
                  </a:lnTo>
                  <a:lnTo>
                    <a:pt x="332" y="200"/>
                  </a:lnTo>
                  <a:lnTo>
                    <a:pt x="334" y="199"/>
                  </a:lnTo>
                  <a:lnTo>
                    <a:pt x="336" y="198"/>
                  </a:lnTo>
                  <a:lnTo>
                    <a:pt x="338" y="197"/>
                  </a:lnTo>
                  <a:lnTo>
                    <a:pt x="340" y="196"/>
                  </a:lnTo>
                  <a:lnTo>
                    <a:pt x="342" y="195"/>
                  </a:lnTo>
                  <a:lnTo>
                    <a:pt x="344" y="194"/>
                  </a:lnTo>
                  <a:lnTo>
                    <a:pt x="346" y="193"/>
                  </a:lnTo>
                  <a:lnTo>
                    <a:pt x="348" y="192"/>
                  </a:lnTo>
                  <a:lnTo>
                    <a:pt x="350" y="190"/>
                  </a:lnTo>
                  <a:lnTo>
                    <a:pt x="352" y="189"/>
                  </a:lnTo>
                  <a:lnTo>
                    <a:pt x="354" y="187"/>
                  </a:lnTo>
                  <a:lnTo>
                    <a:pt x="356" y="186"/>
                  </a:lnTo>
                  <a:lnTo>
                    <a:pt x="358" y="184"/>
                  </a:lnTo>
                  <a:lnTo>
                    <a:pt x="360" y="182"/>
                  </a:lnTo>
                  <a:lnTo>
                    <a:pt x="362" y="180"/>
                  </a:lnTo>
                  <a:lnTo>
                    <a:pt x="364" y="177"/>
                  </a:lnTo>
                  <a:lnTo>
                    <a:pt x="366" y="174"/>
                  </a:lnTo>
                  <a:lnTo>
                    <a:pt x="368" y="171"/>
                  </a:lnTo>
                  <a:lnTo>
                    <a:pt x="370" y="168"/>
                  </a:lnTo>
                  <a:lnTo>
                    <a:pt x="372" y="164"/>
                  </a:lnTo>
                  <a:lnTo>
                    <a:pt x="374" y="160"/>
                  </a:lnTo>
                  <a:lnTo>
                    <a:pt x="376" y="155"/>
                  </a:lnTo>
                  <a:lnTo>
                    <a:pt x="378" y="150"/>
                  </a:lnTo>
                  <a:lnTo>
                    <a:pt x="380" y="144"/>
                  </a:lnTo>
                  <a:lnTo>
                    <a:pt x="382" y="136"/>
                  </a:lnTo>
                  <a:lnTo>
                    <a:pt x="384" y="128"/>
                  </a:lnTo>
                  <a:lnTo>
                    <a:pt x="386" y="117"/>
                  </a:lnTo>
                  <a:lnTo>
                    <a:pt x="388" y="104"/>
                  </a:lnTo>
                  <a:lnTo>
                    <a:pt x="389" y="97"/>
                  </a:lnTo>
                  <a:lnTo>
                    <a:pt x="390" y="88"/>
                  </a:lnTo>
                  <a:lnTo>
                    <a:pt x="391" y="78"/>
                  </a:lnTo>
                  <a:lnTo>
                    <a:pt x="392" y="67"/>
                  </a:lnTo>
                  <a:lnTo>
                    <a:pt x="393" y="54"/>
                  </a:lnTo>
                  <a:lnTo>
                    <a:pt x="393" y="47"/>
                  </a:lnTo>
                  <a:lnTo>
                    <a:pt x="394" y="39"/>
                  </a:lnTo>
                  <a:lnTo>
                    <a:pt x="394" y="31"/>
                  </a:lnTo>
                  <a:lnTo>
                    <a:pt x="395" y="21"/>
                  </a:lnTo>
                  <a:lnTo>
                    <a:pt x="395" y="11"/>
                  </a:lnTo>
                  <a:lnTo>
                    <a:pt x="396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59" name="Freeform 138"/>
            <p:cNvSpPr>
              <a:spLocks/>
            </p:cNvSpPr>
            <p:nvPr/>
          </p:nvSpPr>
          <p:spPr bwMode="auto">
            <a:xfrm>
              <a:off x="1496" y="3746"/>
              <a:ext cx="9" cy="444"/>
            </a:xfrm>
            <a:custGeom>
              <a:avLst/>
              <a:gdLst>
                <a:gd name="T0" fmla="*/ 9 w 3"/>
                <a:gd name="T1" fmla="*/ 0 h 74"/>
                <a:gd name="T2" fmla="*/ 6 w 3"/>
                <a:gd name="T3" fmla="*/ 66 h 74"/>
                <a:gd name="T4" fmla="*/ 6 w 3"/>
                <a:gd name="T5" fmla="*/ 150 h 74"/>
                <a:gd name="T6" fmla="*/ 6 w 3"/>
                <a:gd name="T7" fmla="*/ 192 h 74"/>
                <a:gd name="T8" fmla="*/ 3 w 3"/>
                <a:gd name="T9" fmla="*/ 234 h 74"/>
                <a:gd name="T10" fmla="*/ 3 w 3"/>
                <a:gd name="T11" fmla="*/ 282 h 74"/>
                <a:gd name="T12" fmla="*/ 3 w 3"/>
                <a:gd name="T13" fmla="*/ 336 h 74"/>
                <a:gd name="T14" fmla="*/ 3 w 3"/>
                <a:gd name="T15" fmla="*/ 390 h 74"/>
                <a:gd name="T16" fmla="*/ 0 w 3"/>
                <a:gd name="T17" fmla="*/ 444 h 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74"/>
                <a:gd name="T29" fmla="*/ 3 w 3"/>
                <a:gd name="T30" fmla="*/ 74 h 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74">
                  <a:moveTo>
                    <a:pt x="3" y="0"/>
                  </a:moveTo>
                  <a:lnTo>
                    <a:pt x="2" y="11"/>
                  </a:lnTo>
                  <a:lnTo>
                    <a:pt x="2" y="25"/>
                  </a:lnTo>
                  <a:lnTo>
                    <a:pt x="2" y="32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1" y="56"/>
                  </a:lnTo>
                  <a:lnTo>
                    <a:pt x="1" y="65"/>
                  </a:lnTo>
                  <a:lnTo>
                    <a:pt x="0" y="74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0" name="Freeform 139"/>
            <p:cNvSpPr>
              <a:spLocks/>
            </p:cNvSpPr>
            <p:nvPr/>
          </p:nvSpPr>
          <p:spPr bwMode="auto">
            <a:xfrm>
              <a:off x="1505" y="2570"/>
              <a:ext cx="618" cy="1614"/>
            </a:xfrm>
            <a:custGeom>
              <a:avLst/>
              <a:gdLst>
                <a:gd name="T0" fmla="*/ 0 w 190"/>
                <a:gd name="T1" fmla="*/ 1110 h 269"/>
                <a:gd name="T2" fmla="*/ 3 w 190"/>
                <a:gd name="T3" fmla="*/ 996 h 269"/>
                <a:gd name="T4" fmla="*/ 7 w 190"/>
                <a:gd name="T5" fmla="*/ 900 h 269"/>
                <a:gd name="T6" fmla="*/ 10 w 190"/>
                <a:gd name="T7" fmla="*/ 822 h 269"/>
                <a:gd name="T8" fmla="*/ 13 w 190"/>
                <a:gd name="T9" fmla="*/ 750 h 269"/>
                <a:gd name="T10" fmla="*/ 16 w 190"/>
                <a:gd name="T11" fmla="*/ 690 h 269"/>
                <a:gd name="T12" fmla="*/ 20 w 190"/>
                <a:gd name="T13" fmla="*/ 636 h 269"/>
                <a:gd name="T14" fmla="*/ 23 w 190"/>
                <a:gd name="T15" fmla="*/ 594 h 269"/>
                <a:gd name="T16" fmla="*/ 26 w 190"/>
                <a:gd name="T17" fmla="*/ 552 h 269"/>
                <a:gd name="T18" fmla="*/ 29 w 190"/>
                <a:gd name="T19" fmla="*/ 510 h 269"/>
                <a:gd name="T20" fmla="*/ 33 w 190"/>
                <a:gd name="T21" fmla="*/ 480 h 269"/>
                <a:gd name="T22" fmla="*/ 36 w 190"/>
                <a:gd name="T23" fmla="*/ 444 h 269"/>
                <a:gd name="T24" fmla="*/ 39 w 190"/>
                <a:gd name="T25" fmla="*/ 420 h 269"/>
                <a:gd name="T26" fmla="*/ 42 w 190"/>
                <a:gd name="T27" fmla="*/ 396 h 269"/>
                <a:gd name="T28" fmla="*/ 49 w 190"/>
                <a:gd name="T29" fmla="*/ 366 h 269"/>
                <a:gd name="T30" fmla="*/ 52 w 190"/>
                <a:gd name="T31" fmla="*/ 336 h 269"/>
                <a:gd name="T32" fmla="*/ 59 w 190"/>
                <a:gd name="T33" fmla="*/ 306 h 269"/>
                <a:gd name="T34" fmla="*/ 62 w 190"/>
                <a:gd name="T35" fmla="*/ 282 h 269"/>
                <a:gd name="T36" fmla="*/ 68 w 190"/>
                <a:gd name="T37" fmla="*/ 252 h 269"/>
                <a:gd name="T38" fmla="*/ 75 w 190"/>
                <a:gd name="T39" fmla="*/ 222 h 269"/>
                <a:gd name="T40" fmla="*/ 85 w 190"/>
                <a:gd name="T41" fmla="*/ 198 h 269"/>
                <a:gd name="T42" fmla="*/ 91 w 190"/>
                <a:gd name="T43" fmla="*/ 180 h 269"/>
                <a:gd name="T44" fmla="*/ 101 w 190"/>
                <a:gd name="T45" fmla="*/ 156 h 269"/>
                <a:gd name="T46" fmla="*/ 111 w 190"/>
                <a:gd name="T47" fmla="*/ 132 h 269"/>
                <a:gd name="T48" fmla="*/ 120 w 190"/>
                <a:gd name="T49" fmla="*/ 108 h 269"/>
                <a:gd name="T50" fmla="*/ 133 w 190"/>
                <a:gd name="T51" fmla="*/ 90 h 269"/>
                <a:gd name="T52" fmla="*/ 143 w 190"/>
                <a:gd name="T53" fmla="*/ 78 h 269"/>
                <a:gd name="T54" fmla="*/ 156 w 190"/>
                <a:gd name="T55" fmla="*/ 60 h 269"/>
                <a:gd name="T56" fmla="*/ 172 w 190"/>
                <a:gd name="T57" fmla="*/ 42 h 269"/>
                <a:gd name="T58" fmla="*/ 192 w 190"/>
                <a:gd name="T59" fmla="*/ 30 h 269"/>
                <a:gd name="T60" fmla="*/ 208 w 190"/>
                <a:gd name="T61" fmla="*/ 24 h 269"/>
                <a:gd name="T62" fmla="*/ 224 w 190"/>
                <a:gd name="T63" fmla="*/ 12 h 269"/>
                <a:gd name="T64" fmla="*/ 241 w 190"/>
                <a:gd name="T65" fmla="*/ 6 h 269"/>
                <a:gd name="T66" fmla="*/ 257 w 190"/>
                <a:gd name="T67" fmla="*/ 0 h 269"/>
                <a:gd name="T68" fmla="*/ 273 w 190"/>
                <a:gd name="T69" fmla="*/ 0 h 269"/>
                <a:gd name="T70" fmla="*/ 289 w 190"/>
                <a:gd name="T71" fmla="*/ 0 h 269"/>
                <a:gd name="T72" fmla="*/ 306 w 190"/>
                <a:gd name="T73" fmla="*/ 0 h 269"/>
                <a:gd name="T74" fmla="*/ 322 w 190"/>
                <a:gd name="T75" fmla="*/ 0 h 269"/>
                <a:gd name="T76" fmla="*/ 338 w 190"/>
                <a:gd name="T77" fmla="*/ 0 h 269"/>
                <a:gd name="T78" fmla="*/ 355 w 190"/>
                <a:gd name="T79" fmla="*/ 0 h 269"/>
                <a:gd name="T80" fmla="*/ 371 w 190"/>
                <a:gd name="T81" fmla="*/ 6 h 269"/>
                <a:gd name="T82" fmla="*/ 387 w 190"/>
                <a:gd name="T83" fmla="*/ 12 h 269"/>
                <a:gd name="T84" fmla="*/ 403 w 190"/>
                <a:gd name="T85" fmla="*/ 24 h 269"/>
                <a:gd name="T86" fmla="*/ 420 w 190"/>
                <a:gd name="T87" fmla="*/ 30 h 269"/>
                <a:gd name="T88" fmla="*/ 436 w 190"/>
                <a:gd name="T89" fmla="*/ 42 h 269"/>
                <a:gd name="T90" fmla="*/ 455 w 190"/>
                <a:gd name="T91" fmla="*/ 60 h 269"/>
                <a:gd name="T92" fmla="*/ 472 w 190"/>
                <a:gd name="T93" fmla="*/ 78 h 269"/>
                <a:gd name="T94" fmla="*/ 488 w 190"/>
                <a:gd name="T95" fmla="*/ 102 h 269"/>
                <a:gd name="T96" fmla="*/ 504 w 190"/>
                <a:gd name="T97" fmla="*/ 132 h 269"/>
                <a:gd name="T98" fmla="*/ 520 w 190"/>
                <a:gd name="T99" fmla="*/ 174 h 269"/>
                <a:gd name="T100" fmla="*/ 537 w 190"/>
                <a:gd name="T101" fmla="*/ 228 h 269"/>
                <a:gd name="T102" fmla="*/ 553 w 190"/>
                <a:gd name="T103" fmla="*/ 300 h 269"/>
                <a:gd name="T104" fmla="*/ 569 w 190"/>
                <a:gd name="T105" fmla="*/ 408 h 269"/>
                <a:gd name="T106" fmla="*/ 582 w 190"/>
                <a:gd name="T107" fmla="*/ 522 h 269"/>
                <a:gd name="T108" fmla="*/ 589 w 190"/>
                <a:gd name="T109" fmla="*/ 630 h 269"/>
                <a:gd name="T110" fmla="*/ 598 w 190"/>
                <a:gd name="T111" fmla="*/ 774 h 269"/>
                <a:gd name="T112" fmla="*/ 602 w 190"/>
                <a:gd name="T113" fmla="*/ 870 h 269"/>
                <a:gd name="T114" fmla="*/ 605 w 190"/>
                <a:gd name="T115" fmla="*/ 984 h 269"/>
                <a:gd name="T116" fmla="*/ 611 w 190"/>
                <a:gd name="T117" fmla="*/ 1122 h 269"/>
                <a:gd name="T118" fmla="*/ 611 w 190"/>
                <a:gd name="T119" fmla="*/ 1212 h 269"/>
                <a:gd name="T120" fmla="*/ 615 w 190"/>
                <a:gd name="T121" fmla="*/ 1308 h 269"/>
                <a:gd name="T122" fmla="*/ 618 w 190"/>
                <a:gd name="T123" fmla="*/ 1416 h 269"/>
                <a:gd name="T124" fmla="*/ 618 w 190"/>
                <a:gd name="T125" fmla="*/ 1548 h 26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90"/>
                <a:gd name="T190" fmla="*/ 0 h 269"/>
                <a:gd name="T191" fmla="*/ 190 w 190"/>
                <a:gd name="T192" fmla="*/ 269 h 26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90" h="269">
                  <a:moveTo>
                    <a:pt x="0" y="196"/>
                  </a:moveTo>
                  <a:lnTo>
                    <a:pt x="0" y="185"/>
                  </a:lnTo>
                  <a:lnTo>
                    <a:pt x="1" y="175"/>
                  </a:lnTo>
                  <a:lnTo>
                    <a:pt x="1" y="166"/>
                  </a:lnTo>
                  <a:lnTo>
                    <a:pt x="2" y="158"/>
                  </a:lnTo>
                  <a:lnTo>
                    <a:pt x="2" y="150"/>
                  </a:lnTo>
                  <a:lnTo>
                    <a:pt x="3" y="143"/>
                  </a:lnTo>
                  <a:lnTo>
                    <a:pt x="3" y="137"/>
                  </a:lnTo>
                  <a:lnTo>
                    <a:pt x="4" y="131"/>
                  </a:lnTo>
                  <a:lnTo>
                    <a:pt x="4" y="125"/>
                  </a:lnTo>
                  <a:lnTo>
                    <a:pt x="5" y="120"/>
                  </a:lnTo>
                  <a:lnTo>
                    <a:pt x="5" y="115"/>
                  </a:lnTo>
                  <a:lnTo>
                    <a:pt x="6" y="111"/>
                  </a:lnTo>
                  <a:lnTo>
                    <a:pt x="6" y="106"/>
                  </a:lnTo>
                  <a:lnTo>
                    <a:pt x="7" y="102"/>
                  </a:lnTo>
                  <a:lnTo>
                    <a:pt x="7" y="99"/>
                  </a:lnTo>
                  <a:lnTo>
                    <a:pt x="8" y="95"/>
                  </a:lnTo>
                  <a:lnTo>
                    <a:pt x="8" y="92"/>
                  </a:lnTo>
                  <a:lnTo>
                    <a:pt x="9" y="88"/>
                  </a:lnTo>
                  <a:lnTo>
                    <a:pt x="9" y="85"/>
                  </a:lnTo>
                  <a:lnTo>
                    <a:pt x="10" y="82"/>
                  </a:lnTo>
                  <a:lnTo>
                    <a:pt x="10" y="80"/>
                  </a:lnTo>
                  <a:lnTo>
                    <a:pt x="11" y="77"/>
                  </a:lnTo>
                  <a:lnTo>
                    <a:pt x="11" y="74"/>
                  </a:lnTo>
                  <a:lnTo>
                    <a:pt x="12" y="72"/>
                  </a:lnTo>
                  <a:lnTo>
                    <a:pt x="12" y="70"/>
                  </a:lnTo>
                  <a:lnTo>
                    <a:pt x="13" y="68"/>
                  </a:lnTo>
                  <a:lnTo>
                    <a:pt x="13" y="66"/>
                  </a:lnTo>
                  <a:lnTo>
                    <a:pt x="14" y="64"/>
                  </a:lnTo>
                  <a:lnTo>
                    <a:pt x="15" y="61"/>
                  </a:lnTo>
                  <a:lnTo>
                    <a:pt x="15" y="58"/>
                  </a:lnTo>
                  <a:lnTo>
                    <a:pt x="16" y="56"/>
                  </a:lnTo>
                  <a:lnTo>
                    <a:pt x="17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9" y="47"/>
                  </a:lnTo>
                  <a:lnTo>
                    <a:pt x="20" y="45"/>
                  </a:lnTo>
                  <a:lnTo>
                    <a:pt x="21" y="42"/>
                  </a:lnTo>
                  <a:lnTo>
                    <a:pt x="22" y="40"/>
                  </a:lnTo>
                  <a:lnTo>
                    <a:pt x="23" y="37"/>
                  </a:lnTo>
                  <a:lnTo>
                    <a:pt x="24" y="35"/>
                  </a:lnTo>
                  <a:lnTo>
                    <a:pt x="26" y="33"/>
                  </a:lnTo>
                  <a:lnTo>
                    <a:pt x="27" y="31"/>
                  </a:lnTo>
                  <a:lnTo>
                    <a:pt x="28" y="30"/>
                  </a:lnTo>
                  <a:lnTo>
                    <a:pt x="29" y="28"/>
                  </a:lnTo>
                  <a:lnTo>
                    <a:pt x="31" y="26"/>
                  </a:lnTo>
                  <a:lnTo>
                    <a:pt x="32" y="23"/>
                  </a:lnTo>
                  <a:lnTo>
                    <a:pt x="34" y="22"/>
                  </a:lnTo>
                  <a:lnTo>
                    <a:pt x="36" y="20"/>
                  </a:lnTo>
                  <a:lnTo>
                    <a:pt x="37" y="18"/>
                  </a:lnTo>
                  <a:lnTo>
                    <a:pt x="39" y="17"/>
                  </a:lnTo>
                  <a:lnTo>
                    <a:pt x="41" y="15"/>
                  </a:lnTo>
                  <a:lnTo>
                    <a:pt x="42" y="14"/>
                  </a:lnTo>
                  <a:lnTo>
                    <a:pt x="44" y="13"/>
                  </a:lnTo>
                  <a:lnTo>
                    <a:pt x="46" y="12"/>
                  </a:lnTo>
                  <a:lnTo>
                    <a:pt x="48" y="10"/>
                  </a:lnTo>
                  <a:lnTo>
                    <a:pt x="51" y="9"/>
                  </a:lnTo>
                  <a:lnTo>
                    <a:pt x="53" y="7"/>
                  </a:lnTo>
                  <a:lnTo>
                    <a:pt x="56" y="6"/>
                  </a:lnTo>
                  <a:lnTo>
                    <a:pt x="59" y="5"/>
                  </a:lnTo>
                  <a:lnTo>
                    <a:pt x="61" y="4"/>
                  </a:lnTo>
                  <a:lnTo>
                    <a:pt x="64" y="4"/>
                  </a:lnTo>
                  <a:lnTo>
                    <a:pt x="66" y="3"/>
                  </a:lnTo>
                  <a:lnTo>
                    <a:pt x="69" y="2"/>
                  </a:lnTo>
                  <a:lnTo>
                    <a:pt x="71" y="2"/>
                  </a:lnTo>
                  <a:lnTo>
                    <a:pt x="74" y="1"/>
                  </a:lnTo>
                  <a:lnTo>
                    <a:pt x="76" y="1"/>
                  </a:lnTo>
                  <a:lnTo>
                    <a:pt x="79" y="0"/>
                  </a:lnTo>
                  <a:lnTo>
                    <a:pt x="81" y="0"/>
                  </a:lnTo>
                  <a:lnTo>
                    <a:pt x="84" y="0"/>
                  </a:lnTo>
                  <a:lnTo>
                    <a:pt x="86" y="0"/>
                  </a:lnTo>
                  <a:lnTo>
                    <a:pt x="89" y="0"/>
                  </a:lnTo>
                  <a:lnTo>
                    <a:pt x="91" y="0"/>
                  </a:lnTo>
                  <a:lnTo>
                    <a:pt x="94" y="0"/>
                  </a:lnTo>
                  <a:lnTo>
                    <a:pt x="96" y="0"/>
                  </a:lnTo>
                  <a:lnTo>
                    <a:pt x="99" y="0"/>
                  </a:lnTo>
                  <a:lnTo>
                    <a:pt x="102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09" y="0"/>
                  </a:lnTo>
                  <a:lnTo>
                    <a:pt x="112" y="1"/>
                  </a:lnTo>
                  <a:lnTo>
                    <a:pt x="114" y="1"/>
                  </a:lnTo>
                  <a:lnTo>
                    <a:pt x="117" y="2"/>
                  </a:lnTo>
                  <a:lnTo>
                    <a:pt x="119" y="2"/>
                  </a:lnTo>
                  <a:lnTo>
                    <a:pt x="122" y="3"/>
                  </a:lnTo>
                  <a:lnTo>
                    <a:pt x="124" y="4"/>
                  </a:lnTo>
                  <a:lnTo>
                    <a:pt x="127" y="4"/>
                  </a:lnTo>
                  <a:lnTo>
                    <a:pt x="129" y="5"/>
                  </a:lnTo>
                  <a:lnTo>
                    <a:pt x="132" y="6"/>
                  </a:lnTo>
                  <a:lnTo>
                    <a:pt x="134" y="7"/>
                  </a:lnTo>
                  <a:lnTo>
                    <a:pt x="137" y="9"/>
                  </a:lnTo>
                  <a:lnTo>
                    <a:pt x="140" y="10"/>
                  </a:lnTo>
                  <a:lnTo>
                    <a:pt x="142" y="12"/>
                  </a:lnTo>
                  <a:lnTo>
                    <a:pt x="145" y="13"/>
                  </a:lnTo>
                  <a:lnTo>
                    <a:pt x="147" y="15"/>
                  </a:lnTo>
                  <a:lnTo>
                    <a:pt x="150" y="17"/>
                  </a:lnTo>
                  <a:lnTo>
                    <a:pt x="152" y="20"/>
                  </a:lnTo>
                  <a:lnTo>
                    <a:pt x="155" y="22"/>
                  </a:lnTo>
                  <a:lnTo>
                    <a:pt x="157" y="25"/>
                  </a:lnTo>
                  <a:lnTo>
                    <a:pt x="160" y="29"/>
                  </a:lnTo>
                  <a:lnTo>
                    <a:pt x="162" y="33"/>
                  </a:lnTo>
                  <a:lnTo>
                    <a:pt x="165" y="38"/>
                  </a:lnTo>
                  <a:lnTo>
                    <a:pt x="167" y="43"/>
                  </a:lnTo>
                  <a:lnTo>
                    <a:pt x="170" y="50"/>
                  </a:lnTo>
                  <a:lnTo>
                    <a:pt x="172" y="58"/>
                  </a:lnTo>
                  <a:lnTo>
                    <a:pt x="175" y="68"/>
                  </a:lnTo>
                  <a:lnTo>
                    <a:pt x="177" y="80"/>
                  </a:lnTo>
                  <a:lnTo>
                    <a:pt x="179" y="87"/>
                  </a:lnTo>
                  <a:lnTo>
                    <a:pt x="180" y="95"/>
                  </a:lnTo>
                  <a:lnTo>
                    <a:pt x="181" y="105"/>
                  </a:lnTo>
                  <a:lnTo>
                    <a:pt x="183" y="116"/>
                  </a:lnTo>
                  <a:lnTo>
                    <a:pt x="184" y="129"/>
                  </a:lnTo>
                  <a:lnTo>
                    <a:pt x="184" y="136"/>
                  </a:lnTo>
                  <a:lnTo>
                    <a:pt x="185" y="145"/>
                  </a:lnTo>
                  <a:lnTo>
                    <a:pt x="186" y="154"/>
                  </a:lnTo>
                  <a:lnTo>
                    <a:pt x="186" y="164"/>
                  </a:lnTo>
                  <a:lnTo>
                    <a:pt x="187" y="175"/>
                  </a:lnTo>
                  <a:lnTo>
                    <a:pt x="188" y="187"/>
                  </a:lnTo>
                  <a:lnTo>
                    <a:pt x="188" y="194"/>
                  </a:lnTo>
                  <a:lnTo>
                    <a:pt x="188" y="202"/>
                  </a:lnTo>
                  <a:lnTo>
                    <a:pt x="189" y="209"/>
                  </a:lnTo>
                  <a:lnTo>
                    <a:pt x="189" y="218"/>
                  </a:lnTo>
                  <a:lnTo>
                    <a:pt x="189" y="227"/>
                  </a:lnTo>
                  <a:lnTo>
                    <a:pt x="190" y="236"/>
                  </a:lnTo>
                  <a:lnTo>
                    <a:pt x="190" y="246"/>
                  </a:lnTo>
                  <a:lnTo>
                    <a:pt x="190" y="258"/>
                  </a:lnTo>
                  <a:lnTo>
                    <a:pt x="190" y="269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1" name="Line 140"/>
            <p:cNvSpPr>
              <a:spLocks noChangeShapeType="1"/>
            </p:cNvSpPr>
            <p:nvPr/>
          </p:nvSpPr>
          <p:spPr bwMode="auto">
            <a:xfrm flipV="1">
              <a:off x="2182" y="944"/>
              <a:ext cx="1" cy="4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2" name="Freeform 141"/>
            <p:cNvSpPr>
              <a:spLocks/>
            </p:cNvSpPr>
            <p:nvPr/>
          </p:nvSpPr>
          <p:spPr bwMode="auto">
            <a:xfrm>
              <a:off x="2182" y="986"/>
              <a:ext cx="1291" cy="1302"/>
            </a:xfrm>
            <a:custGeom>
              <a:avLst/>
              <a:gdLst>
                <a:gd name="T0" fmla="*/ 7 w 397"/>
                <a:gd name="T1" fmla="*/ 180 h 217"/>
                <a:gd name="T2" fmla="*/ 13 w 397"/>
                <a:gd name="T3" fmla="*/ 354 h 217"/>
                <a:gd name="T4" fmla="*/ 20 w 397"/>
                <a:gd name="T5" fmla="*/ 486 h 217"/>
                <a:gd name="T6" fmla="*/ 26 w 397"/>
                <a:gd name="T7" fmla="*/ 588 h 217"/>
                <a:gd name="T8" fmla="*/ 33 w 397"/>
                <a:gd name="T9" fmla="*/ 666 h 217"/>
                <a:gd name="T10" fmla="*/ 39 w 397"/>
                <a:gd name="T11" fmla="*/ 732 h 217"/>
                <a:gd name="T12" fmla="*/ 46 w 397"/>
                <a:gd name="T13" fmla="*/ 786 h 217"/>
                <a:gd name="T14" fmla="*/ 52 w 397"/>
                <a:gd name="T15" fmla="*/ 846 h 217"/>
                <a:gd name="T16" fmla="*/ 62 w 397"/>
                <a:gd name="T17" fmla="*/ 900 h 217"/>
                <a:gd name="T18" fmla="*/ 78 w 397"/>
                <a:gd name="T19" fmla="*/ 960 h 217"/>
                <a:gd name="T20" fmla="*/ 91 w 397"/>
                <a:gd name="T21" fmla="*/ 1008 h 217"/>
                <a:gd name="T22" fmla="*/ 111 w 397"/>
                <a:gd name="T23" fmla="*/ 1056 h 217"/>
                <a:gd name="T24" fmla="*/ 133 w 397"/>
                <a:gd name="T25" fmla="*/ 1098 h 217"/>
                <a:gd name="T26" fmla="*/ 156 w 397"/>
                <a:gd name="T27" fmla="*/ 1128 h 217"/>
                <a:gd name="T28" fmla="*/ 185 w 397"/>
                <a:gd name="T29" fmla="*/ 1158 h 217"/>
                <a:gd name="T30" fmla="*/ 218 w 397"/>
                <a:gd name="T31" fmla="*/ 1182 h 217"/>
                <a:gd name="T32" fmla="*/ 250 w 397"/>
                <a:gd name="T33" fmla="*/ 1200 h 217"/>
                <a:gd name="T34" fmla="*/ 283 w 397"/>
                <a:gd name="T35" fmla="*/ 1218 h 217"/>
                <a:gd name="T36" fmla="*/ 319 w 397"/>
                <a:gd name="T37" fmla="*/ 1230 h 217"/>
                <a:gd name="T38" fmla="*/ 351 w 397"/>
                <a:gd name="T39" fmla="*/ 1242 h 217"/>
                <a:gd name="T40" fmla="*/ 384 w 397"/>
                <a:gd name="T41" fmla="*/ 1248 h 217"/>
                <a:gd name="T42" fmla="*/ 416 w 397"/>
                <a:gd name="T43" fmla="*/ 1254 h 217"/>
                <a:gd name="T44" fmla="*/ 449 w 397"/>
                <a:gd name="T45" fmla="*/ 1260 h 217"/>
                <a:gd name="T46" fmla="*/ 481 w 397"/>
                <a:gd name="T47" fmla="*/ 1266 h 217"/>
                <a:gd name="T48" fmla="*/ 514 w 397"/>
                <a:gd name="T49" fmla="*/ 1266 h 217"/>
                <a:gd name="T50" fmla="*/ 546 w 397"/>
                <a:gd name="T51" fmla="*/ 1272 h 217"/>
                <a:gd name="T52" fmla="*/ 582 w 397"/>
                <a:gd name="T53" fmla="*/ 1278 h 217"/>
                <a:gd name="T54" fmla="*/ 615 w 397"/>
                <a:gd name="T55" fmla="*/ 1278 h 217"/>
                <a:gd name="T56" fmla="*/ 647 w 397"/>
                <a:gd name="T57" fmla="*/ 1284 h 217"/>
                <a:gd name="T58" fmla="*/ 680 w 397"/>
                <a:gd name="T59" fmla="*/ 1284 h 217"/>
                <a:gd name="T60" fmla="*/ 712 w 397"/>
                <a:gd name="T61" fmla="*/ 1284 h 217"/>
                <a:gd name="T62" fmla="*/ 745 w 397"/>
                <a:gd name="T63" fmla="*/ 1290 h 217"/>
                <a:gd name="T64" fmla="*/ 777 w 397"/>
                <a:gd name="T65" fmla="*/ 1290 h 217"/>
                <a:gd name="T66" fmla="*/ 810 w 397"/>
                <a:gd name="T67" fmla="*/ 1290 h 217"/>
                <a:gd name="T68" fmla="*/ 845 w 397"/>
                <a:gd name="T69" fmla="*/ 1290 h 217"/>
                <a:gd name="T70" fmla="*/ 878 w 397"/>
                <a:gd name="T71" fmla="*/ 1296 h 217"/>
                <a:gd name="T72" fmla="*/ 911 w 397"/>
                <a:gd name="T73" fmla="*/ 1296 h 217"/>
                <a:gd name="T74" fmla="*/ 943 w 397"/>
                <a:gd name="T75" fmla="*/ 1296 h 217"/>
                <a:gd name="T76" fmla="*/ 976 w 397"/>
                <a:gd name="T77" fmla="*/ 1296 h 217"/>
                <a:gd name="T78" fmla="*/ 1008 w 397"/>
                <a:gd name="T79" fmla="*/ 1296 h 217"/>
                <a:gd name="T80" fmla="*/ 1041 w 397"/>
                <a:gd name="T81" fmla="*/ 1296 h 217"/>
                <a:gd name="T82" fmla="*/ 1073 w 397"/>
                <a:gd name="T83" fmla="*/ 1302 h 217"/>
                <a:gd name="T84" fmla="*/ 1109 w 397"/>
                <a:gd name="T85" fmla="*/ 1302 h 217"/>
                <a:gd name="T86" fmla="*/ 1141 w 397"/>
                <a:gd name="T87" fmla="*/ 1302 h 217"/>
                <a:gd name="T88" fmla="*/ 1174 w 397"/>
                <a:gd name="T89" fmla="*/ 1302 h 217"/>
                <a:gd name="T90" fmla="*/ 1206 w 397"/>
                <a:gd name="T91" fmla="*/ 1302 h 217"/>
                <a:gd name="T92" fmla="*/ 1239 w 397"/>
                <a:gd name="T93" fmla="*/ 1302 h 217"/>
                <a:gd name="T94" fmla="*/ 1271 w 397"/>
                <a:gd name="T95" fmla="*/ 1302 h 21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97"/>
                <a:gd name="T145" fmla="*/ 0 h 217"/>
                <a:gd name="T146" fmla="*/ 397 w 397"/>
                <a:gd name="T147" fmla="*/ 217 h 21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97" h="217">
                  <a:moveTo>
                    <a:pt x="0" y="0"/>
                  </a:moveTo>
                  <a:lnTo>
                    <a:pt x="1" y="11"/>
                  </a:lnTo>
                  <a:lnTo>
                    <a:pt x="1" y="21"/>
                  </a:lnTo>
                  <a:lnTo>
                    <a:pt x="2" y="30"/>
                  </a:lnTo>
                  <a:lnTo>
                    <a:pt x="2" y="38"/>
                  </a:lnTo>
                  <a:lnTo>
                    <a:pt x="3" y="46"/>
                  </a:lnTo>
                  <a:lnTo>
                    <a:pt x="3" y="53"/>
                  </a:lnTo>
                  <a:lnTo>
                    <a:pt x="4" y="59"/>
                  </a:lnTo>
                  <a:lnTo>
                    <a:pt x="4" y="65"/>
                  </a:lnTo>
                  <a:lnTo>
                    <a:pt x="5" y="71"/>
                  </a:lnTo>
                  <a:lnTo>
                    <a:pt x="5" y="76"/>
                  </a:lnTo>
                  <a:lnTo>
                    <a:pt x="6" y="81"/>
                  </a:lnTo>
                  <a:lnTo>
                    <a:pt x="6" y="86"/>
                  </a:lnTo>
                  <a:lnTo>
                    <a:pt x="7" y="90"/>
                  </a:lnTo>
                  <a:lnTo>
                    <a:pt x="7" y="94"/>
                  </a:lnTo>
                  <a:lnTo>
                    <a:pt x="8" y="98"/>
                  </a:lnTo>
                  <a:lnTo>
                    <a:pt x="8" y="101"/>
                  </a:lnTo>
                  <a:lnTo>
                    <a:pt x="9" y="105"/>
                  </a:lnTo>
                  <a:lnTo>
                    <a:pt x="9" y="108"/>
                  </a:lnTo>
                  <a:lnTo>
                    <a:pt x="10" y="111"/>
                  </a:lnTo>
                  <a:lnTo>
                    <a:pt x="10" y="114"/>
                  </a:lnTo>
                  <a:lnTo>
                    <a:pt x="11" y="117"/>
                  </a:lnTo>
                  <a:lnTo>
                    <a:pt x="11" y="120"/>
                  </a:lnTo>
                  <a:lnTo>
                    <a:pt x="12" y="122"/>
                  </a:lnTo>
                  <a:lnTo>
                    <a:pt x="12" y="124"/>
                  </a:lnTo>
                  <a:lnTo>
                    <a:pt x="13" y="127"/>
                  </a:lnTo>
                  <a:lnTo>
                    <a:pt x="13" y="129"/>
                  </a:lnTo>
                  <a:lnTo>
                    <a:pt x="14" y="131"/>
                  </a:lnTo>
                  <a:lnTo>
                    <a:pt x="14" y="133"/>
                  </a:lnTo>
                  <a:lnTo>
                    <a:pt x="15" y="136"/>
                  </a:lnTo>
                  <a:lnTo>
                    <a:pt x="16" y="139"/>
                  </a:lnTo>
                  <a:lnTo>
                    <a:pt x="16" y="141"/>
                  </a:lnTo>
                  <a:lnTo>
                    <a:pt x="17" y="144"/>
                  </a:lnTo>
                  <a:lnTo>
                    <a:pt x="18" y="146"/>
                  </a:lnTo>
                  <a:lnTo>
                    <a:pt x="19" y="148"/>
                  </a:lnTo>
                  <a:lnTo>
                    <a:pt x="19" y="150"/>
                  </a:lnTo>
                  <a:lnTo>
                    <a:pt x="20" y="152"/>
                  </a:lnTo>
                  <a:lnTo>
                    <a:pt x="21" y="155"/>
                  </a:lnTo>
                  <a:lnTo>
                    <a:pt x="22" y="157"/>
                  </a:lnTo>
                  <a:lnTo>
                    <a:pt x="24" y="160"/>
                  </a:lnTo>
                  <a:lnTo>
                    <a:pt x="25" y="162"/>
                  </a:lnTo>
                  <a:lnTo>
                    <a:pt x="26" y="164"/>
                  </a:lnTo>
                  <a:lnTo>
                    <a:pt x="27" y="166"/>
                  </a:lnTo>
                  <a:lnTo>
                    <a:pt x="28" y="168"/>
                  </a:lnTo>
                  <a:lnTo>
                    <a:pt x="29" y="169"/>
                  </a:lnTo>
                  <a:lnTo>
                    <a:pt x="31" y="172"/>
                  </a:lnTo>
                  <a:lnTo>
                    <a:pt x="33" y="174"/>
                  </a:lnTo>
                  <a:lnTo>
                    <a:pt x="34" y="176"/>
                  </a:lnTo>
                  <a:lnTo>
                    <a:pt x="36" y="178"/>
                  </a:lnTo>
                  <a:lnTo>
                    <a:pt x="38" y="179"/>
                  </a:lnTo>
                  <a:lnTo>
                    <a:pt x="39" y="181"/>
                  </a:lnTo>
                  <a:lnTo>
                    <a:pt x="41" y="183"/>
                  </a:lnTo>
                  <a:lnTo>
                    <a:pt x="43" y="184"/>
                  </a:lnTo>
                  <a:lnTo>
                    <a:pt x="44" y="18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9" y="189"/>
                  </a:lnTo>
                  <a:lnTo>
                    <a:pt x="52" y="190"/>
                  </a:lnTo>
                  <a:lnTo>
                    <a:pt x="55" y="192"/>
                  </a:lnTo>
                  <a:lnTo>
                    <a:pt x="57" y="193"/>
                  </a:lnTo>
                  <a:lnTo>
                    <a:pt x="60" y="194"/>
                  </a:lnTo>
                  <a:lnTo>
                    <a:pt x="62" y="195"/>
                  </a:lnTo>
                  <a:lnTo>
                    <a:pt x="65" y="196"/>
                  </a:lnTo>
                  <a:lnTo>
                    <a:pt x="67" y="197"/>
                  </a:lnTo>
                  <a:lnTo>
                    <a:pt x="70" y="198"/>
                  </a:lnTo>
                  <a:lnTo>
                    <a:pt x="72" y="199"/>
                  </a:lnTo>
                  <a:lnTo>
                    <a:pt x="75" y="200"/>
                  </a:lnTo>
                  <a:lnTo>
                    <a:pt x="77" y="200"/>
                  </a:lnTo>
                  <a:lnTo>
                    <a:pt x="80" y="201"/>
                  </a:lnTo>
                  <a:lnTo>
                    <a:pt x="82" y="202"/>
                  </a:lnTo>
                  <a:lnTo>
                    <a:pt x="85" y="202"/>
                  </a:lnTo>
                  <a:lnTo>
                    <a:pt x="87" y="203"/>
                  </a:lnTo>
                  <a:lnTo>
                    <a:pt x="90" y="203"/>
                  </a:lnTo>
                  <a:lnTo>
                    <a:pt x="92" y="204"/>
                  </a:lnTo>
                  <a:lnTo>
                    <a:pt x="95" y="204"/>
                  </a:lnTo>
                  <a:lnTo>
                    <a:pt x="98" y="205"/>
                  </a:lnTo>
                  <a:lnTo>
                    <a:pt x="100" y="205"/>
                  </a:lnTo>
                  <a:lnTo>
                    <a:pt x="103" y="206"/>
                  </a:lnTo>
                  <a:lnTo>
                    <a:pt x="105" y="206"/>
                  </a:lnTo>
                  <a:lnTo>
                    <a:pt x="108" y="207"/>
                  </a:lnTo>
                  <a:lnTo>
                    <a:pt x="110" y="207"/>
                  </a:lnTo>
                  <a:lnTo>
                    <a:pt x="113" y="207"/>
                  </a:lnTo>
                  <a:lnTo>
                    <a:pt x="115" y="208"/>
                  </a:lnTo>
                  <a:lnTo>
                    <a:pt x="118" y="208"/>
                  </a:lnTo>
                  <a:lnTo>
                    <a:pt x="120" y="208"/>
                  </a:lnTo>
                  <a:lnTo>
                    <a:pt x="123" y="208"/>
                  </a:lnTo>
                  <a:lnTo>
                    <a:pt x="125" y="209"/>
                  </a:lnTo>
                  <a:lnTo>
                    <a:pt x="128" y="209"/>
                  </a:lnTo>
                  <a:lnTo>
                    <a:pt x="130" y="209"/>
                  </a:lnTo>
                  <a:lnTo>
                    <a:pt x="133" y="209"/>
                  </a:lnTo>
                  <a:lnTo>
                    <a:pt x="136" y="210"/>
                  </a:lnTo>
                  <a:lnTo>
                    <a:pt x="138" y="210"/>
                  </a:lnTo>
                  <a:lnTo>
                    <a:pt x="141" y="210"/>
                  </a:lnTo>
                  <a:lnTo>
                    <a:pt x="143" y="210"/>
                  </a:lnTo>
                  <a:lnTo>
                    <a:pt x="146" y="211"/>
                  </a:lnTo>
                  <a:lnTo>
                    <a:pt x="148" y="211"/>
                  </a:lnTo>
                  <a:lnTo>
                    <a:pt x="151" y="211"/>
                  </a:lnTo>
                  <a:lnTo>
                    <a:pt x="153" y="211"/>
                  </a:lnTo>
                  <a:lnTo>
                    <a:pt x="156" y="211"/>
                  </a:lnTo>
                  <a:lnTo>
                    <a:pt x="158" y="211"/>
                  </a:lnTo>
                  <a:lnTo>
                    <a:pt x="161" y="212"/>
                  </a:lnTo>
                  <a:lnTo>
                    <a:pt x="163" y="212"/>
                  </a:lnTo>
                  <a:lnTo>
                    <a:pt x="166" y="212"/>
                  </a:lnTo>
                  <a:lnTo>
                    <a:pt x="168" y="212"/>
                  </a:lnTo>
                  <a:lnTo>
                    <a:pt x="171" y="212"/>
                  </a:lnTo>
                  <a:lnTo>
                    <a:pt x="173" y="212"/>
                  </a:lnTo>
                  <a:lnTo>
                    <a:pt x="176" y="213"/>
                  </a:lnTo>
                  <a:lnTo>
                    <a:pt x="179" y="213"/>
                  </a:lnTo>
                  <a:lnTo>
                    <a:pt x="181" y="213"/>
                  </a:lnTo>
                  <a:lnTo>
                    <a:pt x="184" y="213"/>
                  </a:lnTo>
                  <a:lnTo>
                    <a:pt x="186" y="213"/>
                  </a:lnTo>
                  <a:lnTo>
                    <a:pt x="189" y="213"/>
                  </a:lnTo>
                  <a:lnTo>
                    <a:pt x="191" y="213"/>
                  </a:lnTo>
                  <a:lnTo>
                    <a:pt x="194" y="213"/>
                  </a:lnTo>
                  <a:lnTo>
                    <a:pt x="196" y="213"/>
                  </a:lnTo>
                  <a:lnTo>
                    <a:pt x="199" y="214"/>
                  </a:lnTo>
                  <a:lnTo>
                    <a:pt x="201" y="214"/>
                  </a:lnTo>
                  <a:lnTo>
                    <a:pt x="204" y="214"/>
                  </a:lnTo>
                  <a:lnTo>
                    <a:pt x="206" y="214"/>
                  </a:lnTo>
                  <a:lnTo>
                    <a:pt x="209" y="214"/>
                  </a:lnTo>
                  <a:lnTo>
                    <a:pt x="211" y="214"/>
                  </a:lnTo>
                  <a:lnTo>
                    <a:pt x="214" y="214"/>
                  </a:lnTo>
                  <a:lnTo>
                    <a:pt x="217" y="214"/>
                  </a:lnTo>
                  <a:lnTo>
                    <a:pt x="219" y="214"/>
                  </a:lnTo>
                  <a:lnTo>
                    <a:pt x="222" y="214"/>
                  </a:lnTo>
                  <a:lnTo>
                    <a:pt x="224" y="214"/>
                  </a:lnTo>
                  <a:lnTo>
                    <a:pt x="227" y="215"/>
                  </a:lnTo>
                  <a:lnTo>
                    <a:pt x="229" y="215"/>
                  </a:lnTo>
                  <a:lnTo>
                    <a:pt x="232" y="215"/>
                  </a:lnTo>
                  <a:lnTo>
                    <a:pt x="234" y="215"/>
                  </a:lnTo>
                  <a:lnTo>
                    <a:pt x="237" y="215"/>
                  </a:lnTo>
                  <a:lnTo>
                    <a:pt x="239" y="215"/>
                  </a:lnTo>
                  <a:lnTo>
                    <a:pt x="242" y="215"/>
                  </a:lnTo>
                  <a:lnTo>
                    <a:pt x="244" y="215"/>
                  </a:lnTo>
                  <a:lnTo>
                    <a:pt x="247" y="215"/>
                  </a:lnTo>
                  <a:lnTo>
                    <a:pt x="249" y="215"/>
                  </a:lnTo>
                  <a:lnTo>
                    <a:pt x="252" y="215"/>
                  </a:lnTo>
                  <a:lnTo>
                    <a:pt x="254" y="215"/>
                  </a:lnTo>
                  <a:lnTo>
                    <a:pt x="257" y="215"/>
                  </a:lnTo>
                  <a:lnTo>
                    <a:pt x="260" y="215"/>
                  </a:lnTo>
                  <a:lnTo>
                    <a:pt x="262" y="215"/>
                  </a:lnTo>
                  <a:lnTo>
                    <a:pt x="265" y="215"/>
                  </a:lnTo>
                  <a:lnTo>
                    <a:pt x="267" y="216"/>
                  </a:lnTo>
                  <a:lnTo>
                    <a:pt x="270" y="216"/>
                  </a:lnTo>
                  <a:lnTo>
                    <a:pt x="272" y="216"/>
                  </a:lnTo>
                  <a:lnTo>
                    <a:pt x="275" y="216"/>
                  </a:lnTo>
                  <a:lnTo>
                    <a:pt x="277" y="216"/>
                  </a:lnTo>
                  <a:lnTo>
                    <a:pt x="280" y="216"/>
                  </a:lnTo>
                  <a:lnTo>
                    <a:pt x="282" y="216"/>
                  </a:lnTo>
                  <a:lnTo>
                    <a:pt x="285" y="216"/>
                  </a:lnTo>
                  <a:lnTo>
                    <a:pt x="287" y="216"/>
                  </a:lnTo>
                  <a:lnTo>
                    <a:pt x="290" y="216"/>
                  </a:lnTo>
                  <a:lnTo>
                    <a:pt x="292" y="216"/>
                  </a:lnTo>
                  <a:lnTo>
                    <a:pt x="295" y="216"/>
                  </a:lnTo>
                  <a:lnTo>
                    <a:pt x="298" y="216"/>
                  </a:lnTo>
                  <a:lnTo>
                    <a:pt x="300" y="216"/>
                  </a:lnTo>
                  <a:lnTo>
                    <a:pt x="303" y="216"/>
                  </a:lnTo>
                  <a:lnTo>
                    <a:pt x="305" y="216"/>
                  </a:lnTo>
                  <a:lnTo>
                    <a:pt x="308" y="216"/>
                  </a:lnTo>
                  <a:lnTo>
                    <a:pt x="310" y="216"/>
                  </a:lnTo>
                  <a:lnTo>
                    <a:pt x="313" y="216"/>
                  </a:lnTo>
                  <a:lnTo>
                    <a:pt x="315" y="216"/>
                  </a:lnTo>
                  <a:lnTo>
                    <a:pt x="318" y="216"/>
                  </a:lnTo>
                  <a:lnTo>
                    <a:pt x="320" y="216"/>
                  </a:lnTo>
                  <a:lnTo>
                    <a:pt x="323" y="216"/>
                  </a:lnTo>
                  <a:lnTo>
                    <a:pt x="325" y="216"/>
                  </a:lnTo>
                  <a:lnTo>
                    <a:pt x="328" y="216"/>
                  </a:lnTo>
                  <a:lnTo>
                    <a:pt x="330" y="217"/>
                  </a:lnTo>
                  <a:lnTo>
                    <a:pt x="333" y="217"/>
                  </a:lnTo>
                  <a:lnTo>
                    <a:pt x="335" y="217"/>
                  </a:lnTo>
                  <a:lnTo>
                    <a:pt x="338" y="217"/>
                  </a:lnTo>
                  <a:lnTo>
                    <a:pt x="341" y="217"/>
                  </a:lnTo>
                  <a:lnTo>
                    <a:pt x="343" y="217"/>
                  </a:lnTo>
                  <a:lnTo>
                    <a:pt x="346" y="217"/>
                  </a:lnTo>
                  <a:lnTo>
                    <a:pt x="348" y="217"/>
                  </a:lnTo>
                  <a:lnTo>
                    <a:pt x="351" y="217"/>
                  </a:lnTo>
                  <a:lnTo>
                    <a:pt x="353" y="217"/>
                  </a:lnTo>
                  <a:lnTo>
                    <a:pt x="356" y="217"/>
                  </a:lnTo>
                  <a:lnTo>
                    <a:pt x="358" y="217"/>
                  </a:lnTo>
                  <a:lnTo>
                    <a:pt x="361" y="217"/>
                  </a:lnTo>
                  <a:lnTo>
                    <a:pt x="363" y="217"/>
                  </a:lnTo>
                  <a:lnTo>
                    <a:pt x="366" y="217"/>
                  </a:lnTo>
                  <a:lnTo>
                    <a:pt x="368" y="217"/>
                  </a:lnTo>
                  <a:lnTo>
                    <a:pt x="371" y="217"/>
                  </a:lnTo>
                  <a:lnTo>
                    <a:pt x="373" y="217"/>
                  </a:lnTo>
                  <a:lnTo>
                    <a:pt x="376" y="217"/>
                  </a:lnTo>
                  <a:lnTo>
                    <a:pt x="379" y="217"/>
                  </a:lnTo>
                  <a:lnTo>
                    <a:pt x="381" y="217"/>
                  </a:lnTo>
                  <a:lnTo>
                    <a:pt x="384" y="217"/>
                  </a:lnTo>
                  <a:lnTo>
                    <a:pt x="386" y="217"/>
                  </a:lnTo>
                  <a:lnTo>
                    <a:pt x="389" y="217"/>
                  </a:lnTo>
                  <a:lnTo>
                    <a:pt x="391" y="217"/>
                  </a:lnTo>
                  <a:lnTo>
                    <a:pt x="394" y="217"/>
                  </a:lnTo>
                  <a:lnTo>
                    <a:pt x="396" y="217"/>
                  </a:lnTo>
                  <a:lnTo>
                    <a:pt x="397" y="217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63" name="Rectangle 142"/>
            <p:cNvSpPr>
              <a:spLocks noChangeArrowheads="1"/>
            </p:cNvSpPr>
            <p:nvPr/>
          </p:nvSpPr>
          <p:spPr bwMode="auto">
            <a:xfrm>
              <a:off x="149" y="962"/>
              <a:ext cx="3324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284" name="Straight Connector 283"/>
          <p:cNvCxnSpPr/>
          <p:nvPr/>
        </p:nvCxnSpPr>
        <p:spPr>
          <a:xfrm rot="16200000" flipV="1">
            <a:off x="-234950" y="4003675"/>
            <a:ext cx="5159375" cy="952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5" name="Object 472"/>
          <p:cNvGraphicFramePr>
            <a:graphicFrameLocks noChangeAspect="1"/>
          </p:cNvGraphicFramePr>
          <p:nvPr/>
        </p:nvGraphicFramePr>
        <p:xfrm>
          <a:off x="1482725" y="850900"/>
          <a:ext cx="13017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368140" progId="Equation.DSMT4">
                  <p:embed/>
                </p:oleObj>
              </mc:Choice>
              <mc:Fallback>
                <p:oleObj name="Equation" r:id="rId3" imgW="723586" imgH="368140" progId="Equation.DSMT4">
                  <p:embed/>
                  <p:pic>
                    <p:nvPicPr>
                      <p:cNvPr id="285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850900"/>
                        <a:ext cx="1301750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6" name="Straight Connector 285"/>
          <p:cNvCxnSpPr/>
          <p:nvPr/>
        </p:nvCxnSpPr>
        <p:spPr>
          <a:xfrm rot="16200000" flipV="1">
            <a:off x="847725" y="4046538"/>
            <a:ext cx="5159375" cy="952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6" name="Object 472"/>
          <p:cNvGraphicFramePr>
            <a:graphicFrameLocks noChangeAspect="1"/>
          </p:cNvGraphicFramePr>
          <p:nvPr/>
        </p:nvGraphicFramePr>
        <p:xfrm>
          <a:off x="3165475" y="847725"/>
          <a:ext cx="13017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586" imgH="368140" progId="Equation.DSMT4">
                  <p:embed/>
                </p:oleObj>
              </mc:Choice>
              <mc:Fallback>
                <p:oleObj name="Equation" r:id="rId5" imgW="723586" imgH="368140" progId="Equation.DSMT4">
                  <p:embed/>
                  <p:pic>
                    <p:nvPicPr>
                      <p:cNvPr id="6146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847725"/>
                        <a:ext cx="130175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9" name="Straight Connector 288"/>
          <p:cNvCxnSpPr/>
          <p:nvPr/>
        </p:nvCxnSpPr>
        <p:spPr>
          <a:xfrm flipV="1">
            <a:off x="252413" y="3657600"/>
            <a:ext cx="5281612" cy="3175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0" name="Object 473"/>
          <p:cNvGraphicFramePr>
            <a:graphicFrameLocks noChangeAspect="1"/>
          </p:cNvGraphicFramePr>
          <p:nvPr/>
        </p:nvGraphicFramePr>
        <p:xfrm>
          <a:off x="5548313" y="3387725"/>
          <a:ext cx="8112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529" imgH="203112" progId="Equation.DSMT4">
                  <p:embed/>
                </p:oleObj>
              </mc:Choice>
              <mc:Fallback>
                <p:oleObj name="Equation" r:id="rId7" imgW="393529" imgH="203112" progId="Equation.DSMT4">
                  <p:embed/>
                  <p:pic>
                    <p:nvPicPr>
                      <p:cNvPr id="290" name="Object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313" y="3387725"/>
                        <a:ext cx="81121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2"/>
          <p:cNvGraphicFramePr>
            <a:graphicFrameLocks noChangeAspect="1"/>
          </p:cNvGraphicFramePr>
          <p:nvPr/>
        </p:nvGraphicFramePr>
        <p:xfrm>
          <a:off x="6529388" y="203200"/>
          <a:ext cx="181133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753" imgH="444307" progId="Equation.DSMT4">
                  <p:embed/>
                </p:oleObj>
              </mc:Choice>
              <mc:Fallback>
                <p:oleObj name="Equation" r:id="rId9" imgW="799753" imgH="444307" progId="Equation.DSMT4">
                  <p:embed/>
                  <p:pic>
                    <p:nvPicPr>
                      <p:cNvPr id="1229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203200"/>
                        <a:ext cx="1811337" cy="1004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6" name="Object 148"/>
          <p:cNvGraphicFramePr>
            <a:graphicFrameLocks noChangeAspect="1"/>
          </p:cNvGraphicFramePr>
          <p:nvPr/>
        </p:nvGraphicFramePr>
        <p:xfrm>
          <a:off x="7324725" y="1565275"/>
          <a:ext cx="752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835" imgH="393529" progId="Equation.DSMT4">
                  <p:embed/>
                </p:oleObj>
              </mc:Choice>
              <mc:Fallback>
                <p:oleObj name="Equation" r:id="rId11" imgW="380835" imgH="393529" progId="Equation.DSMT4">
                  <p:embed/>
                  <p:pic>
                    <p:nvPicPr>
                      <p:cNvPr id="63636" name="Object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1565275"/>
                        <a:ext cx="752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7" name="Object 149"/>
          <p:cNvGraphicFramePr>
            <a:graphicFrameLocks noChangeAspect="1"/>
          </p:cNvGraphicFramePr>
          <p:nvPr/>
        </p:nvGraphicFramePr>
        <p:xfrm>
          <a:off x="7359650" y="2632075"/>
          <a:ext cx="9271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93529" progId="Equation.DSMT4">
                  <p:embed/>
                </p:oleObj>
              </mc:Choice>
              <mc:Fallback>
                <p:oleObj name="Equation" r:id="rId13" imgW="469696" imgH="393529" progId="Equation.DSMT4">
                  <p:embed/>
                  <p:pic>
                    <p:nvPicPr>
                      <p:cNvPr id="63637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2632075"/>
                        <a:ext cx="92710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8" name="Object 150"/>
          <p:cNvGraphicFramePr>
            <a:graphicFrameLocks noChangeAspect="1"/>
          </p:cNvGraphicFramePr>
          <p:nvPr/>
        </p:nvGraphicFramePr>
        <p:xfrm>
          <a:off x="7280275" y="3746500"/>
          <a:ext cx="7508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393529" progId="Equation.DSMT4">
                  <p:embed/>
                </p:oleObj>
              </mc:Choice>
              <mc:Fallback>
                <p:oleObj name="Equation" r:id="rId15" imgW="380835" imgH="393529" progId="Equation.DSMT4">
                  <p:embed/>
                  <p:pic>
                    <p:nvPicPr>
                      <p:cNvPr id="63638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3746500"/>
                        <a:ext cx="7508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9" name="Object 151"/>
          <p:cNvGraphicFramePr>
            <a:graphicFrameLocks noChangeAspect="1"/>
          </p:cNvGraphicFramePr>
          <p:nvPr/>
        </p:nvGraphicFramePr>
        <p:xfrm>
          <a:off x="7283450" y="4765675"/>
          <a:ext cx="9032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002" imgH="393529" progId="Equation.DSMT4">
                  <p:embed/>
                </p:oleObj>
              </mc:Choice>
              <mc:Fallback>
                <p:oleObj name="Equation" r:id="rId17" imgW="457002" imgH="393529" progId="Equation.DSMT4">
                  <p:embed/>
                  <p:pic>
                    <p:nvPicPr>
                      <p:cNvPr id="63639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3450" y="4765675"/>
                        <a:ext cx="9032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0" name="Object 152"/>
          <p:cNvGraphicFramePr>
            <a:graphicFrameLocks noChangeAspect="1"/>
          </p:cNvGraphicFramePr>
          <p:nvPr/>
        </p:nvGraphicFramePr>
        <p:xfrm>
          <a:off x="7835900" y="1966913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63640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900" y="1966913"/>
                        <a:ext cx="277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1" name="Object 153"/>
          <p:cNvGraphicFramePr>
            <a:graphicFrameLocks noChangeAspect="1"/>
          </p:cNvGraphicFramePr>
          <p:nvPr/>
        </p:nvGraphicFramePr>
        <p:xfrm>
          <a:off x="7959725" y="3001963"/>
          <a:ext cx="555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63641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5" y="3001963"/>
                        <a:ext cx="5556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2" name="Object 154"/>
          <p:cNvGraphicFramePr>
            <a:graphicFrameLocks noChangeAspect="1"/>
          </p:cNvGraphicFramePr>
          <p:nvPr/>
        </p:nvGraphicFramePr>
        <p:xfrm>
          <a:off x="7346950" y="5707063"/>
          <a:ext cx="7016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292" imgH="393359" progId="Equation.DSMT4">
                  <p:embed/>
                </p:oleObj>
              </mc:Choice>
              <mc:Fallback>
                <p:oleObj name="Equation" r:id="rId23" imgW="355292" imgH="393359" progId="Equation.DSMT4">
                  <p:embed/>
                  <p:pic>
                    <p:nvPicPr>
                      <p:cNvPr id="63642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950" y="5707063"/>
                        <a:ext cx="7016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3" name="Object 155"/>
          <p:cNvGraphicFramePr>
            <a:graphicFrameLocks noChangeAspect="1"/>
          </p:cNvGraphicFramePr>
          <p:nvPr/>
        </p:nvGraphicFramePr>
        <p:xfrm>
          <a:off x="7950200" y="5106988"/>
          <a:ext cx="4714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619" imgH="164885" progId="Equation.DSMT4">
                  <p:embed/>
                </p:oleObj>
              </mc:Choice>
              <mc:Fallback>
                <p:oleObj name="Equation" r:id="rId25" imgW="215619" imgH="164885" progId="Equation.DSMT4">
                  <p:embed/>
                  <p:pic>
                    <p:nvPicPr>
                      <p:cNvPr id="63643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200" y="5106988"/>
                        <a:ext cx="4714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4" name="Object 156"/>
          <p:cNvGraphicFramePr>
            <a:graphicFrameLocks noChangeAspect="1"/>
          </p:cNvGraphicFramePr>
          <p:nvPr/>
        </p:nvGraphicFramePr>
        <p:xfrm>
          <a:off x="7778750" y="4084638"/>
          <a:ext cx="555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53670" imgH="177569" progId="Equation.DSMT4">
                  <p:embed/>
                </p:oleObj>
              </mc:Choice>
              <mc:Fallback>
                <p:oleObj name="Equation" r:id="rId27" imgW="253670" imgH="177569" progId="Equation.DSMT4">
                  <p:embed/>
                  <p:pic>
                    <p:nvPicPr>
                      <p:cNvPr id="63644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0" y="4084638"/>
                        <a:ext cx="5556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5" name="Object 157"/>
          <p:cNvGraphicFramePr>
            <a:graphicFrameLocks noChangeAspect="1"/>
          </p:cNvGraphicFramePr>
          <p:nvPr/>
        </p:nvGraphicFramePr>
        <p:xfrm>
          <a:off x="7961313" y="6032500"/>
          <a:ext cx="471487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15619" imgH="164885" progId="Equation.DSMT4">
                  <p:embed/>
                </p:oleObj>
              </mc:Choice>
              <mc:Fallback>
                <p:oleObj name="Equation" r:id="rId29" imgW="215619" imgH="164885" progId="Equation.DSMT4">
                  <p:embed/>
                  <p:pic>
                    <p:nvPicPr>
                      <p:cNvPr id="63645" name="Object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313" y="6032500"/>
                        <a:ext cx="471487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6" name="Object 158"/>
          <p:cNvGraphicFramePr>
            <a:graphicFrameLocks noChangeAspect="1"/>
          </p:cNvGraphicFramePr>
          <p:nvPr/>
        </p:nvGraphicFramePr>
        <p:xfrm>
          <a:off x="7096125" y="1608138"/>
          <a:ext cx="95408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82391" imgH="393529" progId="Equation.DSMT4">
                  <p:embed/>
                </p:oleObj>
              </mc:Choice>
              <mc:Fallback>
                <p:oleObj name="Equation" r:id="rId31" imgW="482391" imgH="393529" progId="Equation.DSMT4">
                  <p:embed/>
                  <p:pic>
                    <p:nvPicPr>
                      <p:cNvPr id="63646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1608138"/>
                        <a:ext cx="95408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7" name="Object 159"/>
          <p:cNvGraphicFramePr>
            <a:graphicFrameLocks noChangeAspect="1"/>
          </p:cNvGraphicFramePr>
          <p:nvPr/>
        </p:nvGraphicFramePr>
        <p:xfrm>
          <a:off x="7107238" y="2674938"/>
          <a:ext cx="11779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641" imgH="393529" progId="Equation.DSMT4">
                  <p:embed/>
                </p:oleObj>
              </mc:Choice>
              <mc:Fallback>
                <p:oleObj name="Equation" r:id="rId33" imgW="596641" imgH="393529" progId="Equation.DSMT4">
                  <p:embed/>
                  <p:pic>
                    <p:nvPicPr>
                      <p:cNvPr id="63647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7238" y="2674938"/>
                        <a:ext cx="117792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8" name="Object 160"/>
          <p:cNvGraphicFramePr>
            <a:graphicFrameLocks noChangeAspect="1"/>
          </p:cNvGraphicFramePr>
          <p:nvPr/>
        </p:nvGraphicFramePr>
        <p:xfrm>
          <a:off x="7258050" y="3789363"/>
          <a:ext cx="92710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696" imgH="393529" progId="Equation.DSMT4">
                  <p:embed/>
                </p:oleObj>
              </mc:Choice>
              <mc:Fallback>
                <p:oleObj name="Equation" r:id="rId35" imgW="469696" imgH="393529" progId="Equation.DSMT4">
                  <p:embed/>
                  <p:pic>
                    <p:nvPicPr>
                      <p:cNvPr id="63648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3789363"/>
                        <a:ext cx="92710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9" name="Object 161"/>
          <p:cNvGraphicFramePr>
            <a:graphicFrameLocks noChangeAspect="1"/>
          </p:cNvGraphicFramePr>
          <p:nvPr/>
        </p:nvGraphicFramePr>
        <p:xfrm>
          <a:off x="7231063" y="4808538"/>
          <a:ext cx="7524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35" imgH="393529" progId="Equation.DSMT4">
                  <p:embed/>
                </p:oleObj>
              </mc:Choice>
              <mc:Fallback>
                <p:oleObj name="Equation" r:id="rId37" imgW="380835" imgH="393529" progId="Equation.DSMT4">
                  <p:embed/>
                  <p:pic>
                    <p:nvPicPr>
                      <p:cNvPr id="63649" name="Object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4808538"/>
                        <a:ext cx="7524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0" name="Object 162"/>
          <p:cNvGraphicFramePr>
            <a:graphicFrameLocks noChangeAspect="1"/>
          </p:cNvGraphicFramePr>
          <p:nvPr/>
        </p:nvGraphicFramePr>
        <p:xfrm>
          <a:off x="7678738" y="1962150"/>
          <a:ext cx="2778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6365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8738" y="1962150"/>
                        <a:ext cx="2778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1" name="Object 163"/>
          <p:cNvGraphicFramePr>
            <a:graphicFrameLocks noChangeAspect="1"/>
          </p:cNvGraphicFramePr>
          <p:nvPr/>
        </p:nvGraphicFramePr>
        <p:xfrm>
          <a:off x="7688263" y="3044825"/>
          <a:ext cx="2778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26725" imgH="177415" progId="Equation.DSMT4">
                  <p:embed/>
                </p:oleObj>
              </mc:Choice>
              <mc:Fallback>
                <p:oleObj name="Equation" r:id="rId41" imgW="126725" imgH="177415" progId="Equation.DSMT4">
                  <p:embed/>
                  <p:pic>
                    <p:nvPicPr>
                      <p:cNvPr id="63651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8263" y="3044825"/>
                        <a:ext cx="2778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2" name="Object 164"/>
          <p:cNvGraphicFramePr>
            <a:graphicFrameLocks noChangeAspect="1"/>
          </p:cNvGraphicFramePr>
          <p:nvPr/>
        </p:nvGraphicFramePr>
        <p:xfrm>
          <a:off x="7789863" y="5153025"/>
          <a:ext cx="6953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17087" imgH="177569" progId="Equation.DSMT4">
                  <p:embed/>
                </p:oleObj>
              </mc:Choice>
              <mc:Fallback>
                <p:oleObj name="Equation" r:id="rId43" imgW="317087" imgH="177569" progId="Equation.DSMT4">
                  <p:embed/>
                  <p:pic>
                    <p:nvPicPr>
                      <p:cNvPr id="63652" name="Object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9863" y="5153025"/>
                        <a:ext cx="6953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3" name="Object 165"/>
          <p:cNvGraphicFramePr>
            <a:graphicFrameLocks noChangeAspect="1"/>
          </p:cNvGraphicFramePr>
          <p:nvPr/>
        </p:nvGraphicFramePr>
        <p:xfrm>
          <a:off x="7777163" y="4127500"/>
          <a:ext cx="6921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17087" imgH="177569" progId="Equation.DSMT4">
                  <p:embed/>
                </p:oleObj>
              </mc:Choice>
              <mc:Fallback>
                <p:oleObj name="Equation" r:id="rId45" imgW="317087" imgH="177569" progId="Equation.DSMT4">
                  <p:embed/>
                  <p:pic>
                    <p:nvPicPr>
                      <p:cNvPr id="63653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7163" y="4127500"/>
                        <a:ext cx="69215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1" name="Oval 310"/>
          <p:cNvSpPr/>
          <p:nvPr/>
        </p:nvSpPr>
        <p:spPr>
          <a:xfrm>
            <a:off x="2846388" y="404971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2" name="Oval 311"/>
          <p:cNvSpPr/>
          <p:nvPr/>
        </p:nvSpPr>
        <p:spPr>
          <a:xfrm>
            <a:off x="1958975" y="33194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3" name="Oval 312"/>
          <p:cNvSpPr/>
          <p:nvPr/>
        </p:nvSpPr>
        <p:spPr>
          <a:xfrm>
            <a:off x="3719513" y="33448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4" name="Oval 313"/>
          <p:cNvSpPr/>
          <p:nvPr/>
        </p:nvSpPr>
        <p:spPr>
          <a:xfrm>
            <a:off x="2389188" y="48688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5" name="Oval 314"/>
          <p:cNvSpPr/>
          <p:nvPr/>
        </p:nvSpPr>
        <p:spPr>
          <a:xfrm>
            <a:off x="3267075" y="486410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6" name="Oval 315"/>
          <p:cNvSpPr/>
          <p:nvPr/>
        </p:nvSpPr>
        <p:spPr>
          <a:xfrm>
            <a:off x="3498850" y="275907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7" name="Oval 316"/>
          <p:cNvSpPr/>
          <p:nvPr/>
        </p:nvSpPr>
        <p:spPr>
          <a:xfrm>
            <a:off x="2184400" y="275431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8" name="Oval 317"/>
          <p:cNvSpPr/>
          <p:nvPr/>
        </p:nvSpPr>
        <p:spPr>
          <a:xfrm>
            <a:off x="4606925" y="356393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9" name="Oval 318"/>
          <p:cNvSpPr/>
          <p:nvPr/>
        </p:nvSpPr>
        <p:spPr>
          <a:xfrm>
            <a:off x="1085850" y="356552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136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3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63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63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63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63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63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63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63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63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63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3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3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63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63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6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63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63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02630"/>
            <a:ext cx="8579296" cy="562074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Practice: Graph the following function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408738" y="554038"/>
          <a:ext cx="2379662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058" imgH="444307" progId="Equation.DSMT4">
                  <p:embed/>
                </p:oleObj>
              </mc:Choice>
              <mc:Fallback>
                <p:oleObj name="Equation" r:id="rId3" imgW="787058" imgH="444307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8738" y="554038"/>
                        <a:ext cx="2379662" cy="1343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251520" y="942181"/>
            <a:ext cx="371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398307"/>
              </p:ext>
            </p:extLst>
          </p:nvPr>
        </p:nvGraphicFramePr>
        <p:xfrm>
          <a:off x="680145" y="1407319"/>
          <a:ext cx="13446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336" imgH="177723" progId="Equation.DSMT4">
                  <p:embed/>
                </p:oleObj>
              </mc:Choice>
              <mc:Fallback>
                <p:oleObj name="Equation" r:id="rId5" imgW="609336" imgH="17772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45" y="1407319"/>
                        <a:ext cx="1344612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027337"/>
              </p:ext>
            </p:extLst>
          </p:nvPr>
        </p:nvGraphicFramePr>
        <p:xfrm>
          <a:off x="1154807" y="1916906"/>
          <a:ext cx="8397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177723" progId="Equation.DSMT4">
                  <p:embed/>
                </p:oleObj>
              </mc:Choice>
              <mc:Fallback>
                <p:oleObj name="Equation" r:id="rId7" imgW="469696" imgH="177723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807" y="1916906"/>
                        <a:ext cx="83978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251520" y="2369344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062115"/>
              </p:ext>
            </p:extLst>
          </p:nvPr>
        </p:nvGraphicFramePr>
        <p:xfrm>
          <a:off x="329307" y="2901156"/>
          <a:ext cx="2506663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31366" imgH="495085" progId="Equation.DSMT4">
                  <p:embed/>
                </p:oleObj>
              </mc:Choice>
              <mc:Fallback>
                <p:oleObj name="Equation" r:id="rId9" imgW="1231366" imgH="49508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307" y="2901156"/>
                        <a:ext cx="2506663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283346"/>
              </p:ext>
            </p:extLst>
          </p:nvPr>
        </p:nvGraphicFramePr>
        <p:xfrm>
          <a:off x="1210370" y="2942431"/>
          <a:ext cx="255587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370" y="2942431"/>
                        <a:ext cx="255587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724624"/>
              </p:ext>
            </p:extLst>
          </p:nvPr>
        </p:nvGraphicFramePr>
        <p:xfrm>
          <a:off x="1091307" y="3799681"/>
          <a:ext cx="11715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47700" imgH="330200" progId="Equation.DSMT4">
                  <p:embed/>
                </p:oleObj>
              </mc:Choice>
              <mc:Fallback>
                <p:oleObj name="Equation" r:id="rId13" imgW="647700" imgH="3302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1307" y="3799681"/>
                        <a:ext cx="1171575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986541"/>
              </p:ext>
            </p:extLst>
          </p:nvPr>
        </p:nvGraphicFramePr>
        <p:xfrm>
          <a:off x="1280220" y="4442619"/>
          <a:ext cx="8953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4870" imgH="177646" progId="Equation.DSMT4">
                  <p:embed/>
                </p:oleObj>
              </mc:Choice>
              <mc:Fallback>
                <p:oleObj name="Equation" r:id="rId15" imgW="494870" imgH="177646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220" y="4442619"/>
                        <a:ext cx="8953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516274"/>
              </p:ext>
            </p:extLst>
          </p:nvPr>
        </p:nvGraphicFramePr>
        <p:xfrm>
          <a:off x="1485007" y="2883694"/>
          <a:ext cx="4365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19" imgH="164885" progId="Equation.DSMT4">
                  <p:embed/>
                </p:oleObj>
              </mc:Choice>
              <mc:Fallback>
                <p:oleObj name="Equation" r:id="rId17" imgW="215619" imgH="164885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007" y="2883694"/>
                        <a:ext cx="436563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261893"/>
              </p:ext>
            </p:extLst>
          </p:nvPr>
        </p:nvGraphicFramePr>
        <p:xfrm>
          <a:off x="1513582" y="4864894"/>
          <a:ext cx="1309688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3586" imgH="279279" progId="Equation.DSMT4">
                  <p:embed/>
                </p:oleObj>
              </mc:Choice>
              <mc:Fallback>
                <p:oleObj name="Equation" r:id="rId19" imgW="723586" imgH="279279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3582" y="4864894"/>
                        <a:ext cx="1309688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633093"/>
              </p:ext>
            </p:extLst>
          </p:nvPr>
        </p:nvGraphicFramePr>
        <p:xfrm>
          <a:off x="1989832" y="5409406"/>
          <a:ext cx="7366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5872" imgH="177569" progId="Equation.DSMT4">
                  <p:embed/>
                </p:oleObj>
              </mc:Choice>
              <mc:Fallback>
                <p:oleObj name="Equation" r:id="rId21" imgW="405872" imgH="177569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832" y="5409406"/>
                        <a:ext cx="7366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475052"/>
              </p:ext>
            </p:extLst>
          </p:nvPr>
        </p:nvGraphicFramePr>
        <p:xfrm>
          <a:off x="2323207" y="1870869"/>
          <a:ext cx="2279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71600" imgH="215900" progId="Equation.DSMT4">
                  <p:embed/>
                </p:oleObj>
              </mc:Choice>
              <mc:Fallback>
                <p:oleObj name="Equation" r:id="rId23" imgW="1371600" imgH="2159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3207" y="1870869"/>
                        <a:ext cx="2279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483376"/>
              </p:ext>
            </p:extLst>
          </p:nvPr>
        </p:nvGraphicFramePr>
        <p:xfrm>
          <a:off x="3402707" y="2996406"/>
          <a:ext cx="30178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15312" imgH="215806" progId="Equation.DSMT4">
                  <p:embed/>
                </p:oleObj>
              </mc:Choice>
              <mc:Fallback>
                <p:oleObj name="Equation" r:id="rId25" imgW="1815312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707" y="2996406"/>
                        <a:ext cx="3017838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333135"/>
              </p:ext>
            </p:extLst>
          </p:nvPr>
        </p:nvGraphicFramePr>
        <p:xfrm>
          <a:off x="4637782" y="1853406"/>
          <a:ext cx="86836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696" imgH="177723" progId="Equation.DSMT4">
                  <p:embed/>
                </p:oleObj>
              </mc:Choice>
              <mc:Fallback>
                <p:oleObj name="Equation" r:id="rId27" imgW="469696" imgH="17772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782" y="1853406"/>
                        <a:ext cx="868363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371660"/>
              </p:ext>
            </p:extLst>
          </p:nvPr>
        </p:nvGraphicFramePr>
        <p:xfrm>
          <a:off x="3409057" y="3469481"/>
          <a:ext cx="3000375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62100" imgH="457200" progId="Equation.DSMT4">
                  <p:embed/>
                </p:oleObj>
              </mc:Choice>
              <mc:Fallback>
                <p:oleObj name="Equation" r:id="rId29" imgW="1562100" imgH="45720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057" y="3469481"/>
                        <a:ext cx="3000375" cy="877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CA"/>
          </a:p>
        </p:txBody>
      </p:sp>
      <p:graphicFrame>
        <p:nvGraphicFramePr>
          <p:cNvPr id="5838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096098"/>
              </p:ext>
            </p:extLst>
          </p:nvPr>
        </p:nvGraphicFramePr>
        <p:xfrm>
          <a:off x="2216845" y="4423569"/>
          <a:ext cx="5524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04404" imgH="177569" progId="Equation.DSMT4">
                  <p:embed/>
                </p:oleObj>
              </mc:Choice>
              <mc:Fallback>
                <p:oleObj name="Equation" r:id="rId31" imgW="304404" imgH="177569" progId="Equation.DSMT4">
                  <p:embed/>
                  <p:pic>
                    <p:nvPicPr>
                      <p:cNvPr id="5838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845" y="4423569"/>
                        <a:ext cx="5524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rot="5400000">
            <a:off x="2217638" y="4044950"/>
            <a:ext cx="695325" cy="269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7" name="Object 2"/>
          <p:cNvGraphicFramePr>
            <a:graphicFrameLocks noChangeAspect="1"/>
          </p:cNvGraphicFramePr>
          <p:nvPr/>
        </p:nvGraphicFramePr>
        <p:xfrm>
          <a:off x="6207125" y="771525"/>
          <a:ext cx="270510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44600" imgH="457200" progId="Equation.DSMT4">
                  <p:embed/>
                </p:oleObj>
              </mc:Choice>
              <mc:Fallback>
                <p:oleObj name="Equation" r:id="rId33" imgW="1244600" imgH="457200" progId="Equation.DSMT4">
                  <p:embed/>
                  <p:pic>
                    <p:nvPicPr>
                      <p:cNvPr id="583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771525"/>
                        <a:ext cx="2705100" cy="993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8" name="Object 2"/>
          <p:cNvGraphicFramePr>
            <a:graphicFrameLocks noChangeAspect="1"/>
          </p:cNvGraphicFramePr>
          <p:nvPr/>
        </p:nvGraphicFramePr>
        <p:xfrm>
          <a:off x="6424613" y="1838325"/>
          <a:ext cx="17780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22030" imgH="203112" progId="Equation.DSMT4">
                  <p:embed/>
                </p:oleObj>
              </mc:Choice>
              <mc:Fallback>
                <p:oleObj name="Equation" r:id="rId35" imgW="622030" imgH="203112" progId="Equation.DSMT4">
                  <p:embed/>
                  <p:pic>
                    <p:nvPicPr>
                      <p:cNvPr id="583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4613" y="1838325"/>
                        <a:ext cx="1778000" cy="577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84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2" name="Group 5"/>
          <p:cNvGrpSpPr>
            <a:grpSpLocks noChangeAspect="1"/>
          </p:cNvGrpSpPr>
          <p:nvPr/>
        </p:nvGrpSpPr>
        <p:grpSpPr bwMode="auto">
          <a:xfrm>
            <a:off x="228600" y="1433513"/>
            <a:ext cx="5753100" cy="5124450"/>
            <a:chOff x="144" y="903"/>
            <a:chExt cx="3624" cy="3228"/>
          </a:xfrm>
        </p:grpSpPr>
        <p:sp>
          <p:nvSpPr>
            <p:cNvPr id="14507" name="AutoShape 4"/>
            <p:cNvSpPr>
              <a:spLocks noChangeAspect="1" noChangeArrowheads="1" noTextEdit="1"/>
            </p:cNvSpPr>
            <p:nvPr/>
          </p:nvSpPr>
          <p:spPr bwMode="auto">
            <a:xfrm>
              <a:off x="144" y="909"/>
              <a:ext cx="362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08" name="Rectangle 6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509" name="Line 7"/>
            <p:cNvSpPr>
              <a:spLocks noChangeShapeType="1"/>
            </p:cNvSpPr>
            <p:nvPr/>
          </p:nvSpPr>
          <p:spPr bwMode="auto">
            <a:xfrm flipV="1">
              <a:off x="26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0" name="Line 8"/>
            <p:cNvSpPr>
              <a:spLocks noChangeShapeType="1"/>
            </p:cNvSpPr>
            <p:nvPr/>
          </p:nvSpPr>
          <p:spPr bwMode="auto">
            <a:xfrm flipV="1">
              <a:off x="26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1" name="Line 9"/>
            <p:cNvSpPr>
              <a:spLocks noChangeShapeType="1"/>
            </p:cNvSpPr>
            <p:nvPr/>
          </p:nvSpPr>
          <p:spPr bwMode="auto">
            <a:xfrm flipV="1">
              <a:off x="37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2" name="Line 10"/>
            <p:cNvSpPr>
              <a:spLocks noChangeShapeType="1"/>
            </p:cNvSpPr>
            <p:nvPr/>
          </p:nvSpPr>
          <p:spPr bwMode="auto">
            <a:xfrm flipV="1">
              <a:off x="37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3" name="Line 11"/>
            <p:cNvSpPr>
              <a:spLocks noChangeShapeType="1"/>
            </p:cNvSpPr>
            <p:nvPr/>
          </p:nvSpPr>
          <p:spPr bwMode="auto">
            <a:xfrm flipV="1">
              <a:off x="48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4" name="Line 12"/>
            <p:cNvSpPr>
              <a:spLocks noChangeShapeType="1"/>
            </p:cNvSpPr>
            <p:nvPr/>
          </p:nvSpPr>
          <p:spPr bwMode="auto">
            <a:xfrm flipV="1">
              <a:off x="49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5" name="Line 13"/>
            <p:cNvSpPr>
              <a:spLocks noChangeShapeType="1"/>
            </p:cNvSpPr>
            <p:nvPr/>
          </p:nvSpPr>
          <p:spPr bwMode="auto">
            <a:xfrm flipV="1">
              <a:off x="60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6" name="Line 14"/>
            <p:cNvSpPr>
              <a:spLocks noChangeShapeType="1"/>
            </p:cNvSpPr>
            <p:nvPr/>
          </p:nvSpPr>
          <p:spPr bwMode="auto">
            <a:xfrm flipV="1">
              <a:off x="60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7" name="Line 15"/>
            <p:cNvSpPr>
              <a:spLocks noChangeShapeType="1"/>
            </p:cNvSpPr>
            <p:nvPr/>
          </p:nvSpPr>
          <p:spPr bwMode="auto">
            <a:xfrm flipV="1">
              <a:off x="71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8" name="Line 16"/>
            <p:cNvSpPr>
              <a:spLocks noChangeShapeType="1"/>
            </p:cNvSpPr>
            <p:nvPr/>
          </p:nvSpPr>
          <p:spPr bwMode="auto">
            <a:xfrm flipV="1">
              <a:off x="71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19" name="Line 17"/>
            <p:cNvSpPr>
              <a:spLocks noChangeShapeType="1"/>
            </p:cNvSpPr>
            <p:nvPr/>
          </p:nvSpPr>
          <p:spPr bwMode="auto">
            <a:xfrm flipV="1">
              <a:off x="82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0" name="Line 18"/>
            <p:cNvSpPr>
              <a:spLocks noChangeShapeType="1"/>
            </p:cNvSpPr>
            <p:nvPr/>
          </p:nvSpPr>
          <p:spPr bwMode="auto">
            <a:xfrm flipV="1">
              <a:off x="82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1" name="Line 19"/>
            <p:cNvSpPr>
              <a:spLocks noChangeShapeType="1"/>
            </p:cNvSpPr>
            <p:nvPr/>
          </p:nvSpPr>
          <p:spPr bwMode="auto">
            <a:xfrm flipV="1">
              <a:off x="93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2" name="Line 20"/>
            <p:cNvSpPr>
              <a:spLocks noChangeShapeType="1"/>
            </p:cNvSpPr>
            <p:nvPr/>
          </p:nvSpPr>
          <p:spPr bwMode="auto">
            <a:xfrm flipV="1">
              <a:off x="94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3" name="Line 21"/>
            <p:cNvSpPr>
              <a:spLocks noChangeShapeType="1"/>
            </p:cNvSpPr>
            <p:nvPr/>
          </p:nvSpPr>
          <p:spPr bwMode="auto">
            <a:xfrm flipV="1">
              <a:off x="105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4" name="Line 22"/>
            <p:cNvSpPr>
              <a:spLocks noChangeShapeType="1"/>
            </p:cNvSpPr>
            <p:nvPr/>
          </p:nvSpPr>
          <p:spPr bwMode="auto">
            <a:xfrm flipV="1">
              <a:off x="105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5" name="Line 23"/>
            <p:cNvSpPr>
              <a:spLocks noChangeShapeType="1"/>
            </p:cNvSpPr>
            <p:nvPr/>
          </p:nvSpPr>
          <p:spPr bwMode="auto">
            <a:xfrm flipV="1">
              <a:off x="116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6" name="Line 24"/>
            <p:cNvSpPr>
              <a:spLocks noChangeShapeType="1"/>
            </p:cNvSpPr>
            <p:nvPr/>
          </p:nvSpPr>
          <p:spPr bwMode="auto">
            <a:xfrm flipV="1">
              <a:off x="116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7" name="Line 25"/>
            <p:cNvSpPr>
              <a:spLocks noChangeShapeType="1"/>
            </p:cNvSpPr>
            <p:nvPr/>
          </p:nvSpPr>
          <p:spPr bwMode="auto">
            <a:xfrm flipV="1">
              <a:off x="127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8" name="Line 26"/>
            <p:cNvSpPr>
              <a:spLocks noChangeShapeType="1"/>
            </p:cNvSpPr>
            <p:nvPr/>
          </p:nvSpPr>
          <p:spPr bwMode="auto">
            <a:xfrm flipV="1">
              <a:off x="128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29" name="Line 27"/>
            <p:cNvSpPr>
              <a:spLocks noChangeShapeType="1"/>
            </p:cNvSpPr>
            <p:nvPr/>
          </p:nvSpPr>
          <p:spPr bwMode="auto">
            <a:xfrm flipV="1">
              <a:off x="139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0" name="Line 28"/>
            <p:cNvSpPr>
              <a:spLocks noChangeShapeType="1"/>
            </p:cNvSpPr>
            <p:nvPr/>
          </p:nvSpPr>
          <p:spPr bwMode="auto">
            <a:xfrm flipV="1">
              <a:off x="139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1" name="Line 29"/>
            <p:cNvSpPr>
              <a:spLocks noChangeShapeType="1"/>
            </p:cNvSpPr>
            <p:nvPr/>
          </p:nvSpPr>
          <p:spPr bwMode="auto">
            <a:xfrm flipV="1">
              <a:off x="150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2" name="Line 30"/>
            <p:cNvSpPr>
              <a:spLocks noChangeShapeType="1"/>
            </p:cNvSpPr>
            <p:nvPr/>
          </p:nvSpPr>
          <p:spPr bwMode="auto">
            <a:xfrm flipV="1">
              <a:off x="150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3" name="Line 31"/>
            <p:cNvSpPr>
              <a:spLocks noChangeShapeType="1"/>
            </p:cNvSpPr>
            <p:nvPr/>
          </p:nvSpPr>
          <p:spPr bwMode="auto">
            <a:xfrm flipV="1">
              <a:off x="161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4" name="Line 32"/>
            <p:cNvSpPr>
              <a:spLocks noChangeShapeType="1"/>
            </p:cNvSpPr>
            <p:nvPr/>
          </p:nvSpPr>
          <p:spPr bwMode="auto">
            <a:xfrm flipV="1">
              <a:off x="161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5" name="Line 33"/>
            <p:cNvSpPr>
              <a:spLocks noChangeShapeType="1"/>
            </p:cNvSpPr>
            <p:nvPr/>
          </p:nvSpPr>
          <p:spPr bwMode="auto">
            <a:xfrm flipV="1">
              <a:off x="172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6" name="Line 34"/>
            <p:cNvSpPr>
              <a:spLocks noChangeShapeType="1"/>
            </p:cNvSpPr>
            <p:nvPr/>
          </p:nvSpPr>
          <p:spPr bwMode="auto">
            <a:xfrm flipV="1">
              <a:off x="173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7" name="Line 35"/>
            <p:cNvSpPr>
              <a:spLocks noChangeShapeType="1"/>
            </p:cNvSpPr>
            <p:nvPr/>
          </p:nvSpPr>
          <p:spPr bwMode="auto">
            <a:xfrm flipV="1">
              <a:off x="183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8" name="Line 36"/>
            <p:cNvSpPr>
              <a:spLocks noChangeShapeType="1"/>
            </p:cNvSpPr>
            <p:nvPr/>
          </p:nvSpPr>
          <p:spPr bwMode="auto">
            <a:xfrm flipV="1">
              <a:off x="184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39" name="Line 37"/>
            <p:cNvSpPr>
              <a:spLocks noChangeShapeType="1"/>
            </p:cNvSpPr>
            <p:nvPr/>
          </p:nvSpPr>
          <p:spPr bwMode="auto">
            <a:xfrm flipV="1">
              <a:off x="195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0" name="Line 38"/>
            <p:cNvSpPr>
              <a:spLocks noChangeShapeType="1"/>
            </p:cNvSpPr>
            <p:nvPr/>
          </p:nvSpPr>
          <p:spPr bwMode="auto">
            <a:xfrm flipV="1">
              <a:off x="195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1" name="Line 39"/>
            <p:cNvSpPr>
              <a:spLocks noChangeShapeType="1"/>
            </p:cNvSpPr>
            <p:nvPr/>
          </p:nvSpPr>
          <p:spPr bwMode="auto">
            <a:xfrm flipV="1">
              <a:off x="206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2" name="Line 40"/>
            <p:cNvSpPr>
              <a:spLocks noChangeShapeType="1"/>
            </p:cNvSpPr>
            <p:nvPr/>
          </p:nvSpPr>
          <p:spPr bwMode="auto">
            <a:xfrm flipV="1">
              <a:off x="206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3" name="Line 41"/>
            <p:cNvSpPr>
              <a:spLocks noChangeShapeType="1"/>
            </p:cNvSpPr>
            <p:nvPr/>
          </p:nvSpPr>
          <p:spPr bwMode="auto">
            <a:xfrm flipV="1">
              <a:off x="217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4" name="Line 42"/>
            <p:cNvSpPr>
              <a:spLocks noChangeShapeType="1"/>
            </p:cNvSpPr>
            <p:nvPr/>
          </p:nvSpPr>
          <p:spPr bwMode="auto">
            <a:xfrm flipV="1">
              <a:off x="218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5" name="Line 43"/>
            <p:cNvSpPr>
              <a:spLocks noChangeShapeType="1"/>
            </p:cNvSpPr>
            <p:nvPr/>
          </p:nvSpPr>
          <p:spPr bwMode="auto">
            <a:xfrm flipV="1">
              <a:off x="229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6" name="Line 44"/>
            <p:cNvSpPr>
              <a:spLocks noChangeShapeType="1"/>
            </p:cNvSpPr>
            <p:nvPr/>
          </p:nvSpPr>
          <p:spPr bwMode="auto">
            <a:xfrm flipV="1">
              <a:off x="229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7" name="Line 45"/>
            <p:cNvSpPr>
              <a:spLocks noChangeShapeType="1"/>
            </p:cNvSpPr>
            <p:nvPr/>
          </p:nvSpPr>
          <p:spPr bwMode="auto">
            <a:xfrm flipV="1">
              <a:off x="251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8" name="Line 46"/>
            <p:cNvSpPr>
              <a:spLocks noChangeShapeType="1"/>
            </p:cNvSpPr>
            <p:nvPr/>
          </p:nvSpPr>
          <p:spPr bwMode="auto">
            <a:xfrm flipV="1">
              <a:off x="251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49" name="Line 47"/>
            <p:cNvSpPr>
              <a:spLocks noChangeShapeType="1"/>
            </p:cNvSpPr>
            <p:nvPr/>
          </p:nvSpPr>
          <p:spPr bwMode="auto">
            <a:xfrm flipV="1">
              <a:off x="262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0" name="Line 48"/>
            <p:cNvSpPr>
              <a:spLocks noChangeShapeType="1"/>
            </p:cNvSpPr>
            <p:nvPr/>
          </p:nvSpPr>
          <p:spPr bwMode="auto">
            <a:xfrm flipV="1">
              <a:off x="263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1" name="Line 49"/>
            <p:cNvSpPr>
              <a:spLocks noChangeShapeType="1"/>
            </p:cNvSpPr>
            <p:nvPr/>
          </p:nvSpPr>
          <p:spPr bwMode="auto">
            <a:xfrm flipV="1">
              <a:off x="274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2" name="Line 50"/>
            <p:cNvSpPr>
              <a:spLocks noChangeShapeType="1"/>
            </p:cNvSpPr>
            <p:nvPr/>
          </p:nvSpPr>
          <p:spPr bwMode="auto">
            <a:xfrm flipV="1">
              <a:off x="274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3" name="Line 51"/>
            <p:cNvSpPr>
              <a:spLocks noChangeShapeType="1"/>
            </p:cNvSpPr>
            <p:nvPr/>
          </p:nvSpPr>
          <p:spPr bwMode="auto">
            <a:xfrm flipV="1">
              <a:off x="285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4" name="Line 52"/>
            <p:cNvSpPr>
              <a:spLocks noChangeShapeType="1"/>
            </p:cNvSpPr>
            <p:nvPr/>
          </p:nvSpPr>
          <p:spPr bwMode="auto">
            <a:xfrm flipV="1">
              <a:off x="285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5" name="Line 53"/>
            <p:cNvSpPr>
              <a:spLocks noChangeShapeType="1"/>
            </p:cNvSpPr>
            <p:nvPr/>
          </p:nvSpPr>
          <p:spPr bwMode="auto">
            <a:xfrm flipV="1">
              <a:off x="296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6" name="Line 54"/>
            <p:cNvSpPr>
              <a:spLocks noChangeShapeType="1"/>
            </p:cNvSpPr>
            <p:nvPr/>
          </p:nvSpPr>
          <p:spPr bwMode="auto">
            <a:xfrm flipV="1">
              <a:off x="297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7" name="Line 55"/>
            <p:cNvSpPr>
              <a:spLocks noChangeShapeType="1"/>
            </p:cNvSpPr>
            <p:nvPr/>
          </p:nvSpPr>
          <p:spPr bwMode="auto">
            <a:xfrm flipV="1">
              <a:off x="308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8" name="Line 56"/>
            <p:cNvSpPr>
              <a:spLocks noChangeShapeType="1"/>
            </p:cNvSpPr>
            <p:nvPr/>
          </p:nvSpPr>
          <p:spPr bwMode="auto">
            <a:xfrm flipV="1">
              <a:off x="308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59" name="Line 57"/>
            <p:cNvSpPr>
              <a:spLocks noChangeShapeType="1"/>
            </p:cNvSpPr>
            <p:nvPr/>
          </p:nvSpPr>
          <p:spPr bwMode="auto">
            <a:xfrm flipV="1">
              <a:off x="319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0" name="Line 58"/>
            <p:cNvSpPr>
              <a:spLocks noChangeShapeType="1"/>
            </p:cNvSpPr>
            <p:nvPr/>
          </p:nvSpPr>
          <p:spPr bwMode="auto">
            <a:xfrm flipV="1">
              <a:off x="319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1" name="Line 59"/>
            <p:cNvSpPr>
              <a:spLocks noChangeShapeType="1"/>
            </p:cNvSpPr>
            <p:nvPr/>
          </p:nvSpPr>
          <p:spPr bwMode="auto">
            <a:xfrm flipV="1">
              <a:off x="330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2" name="Line 60"/>
            <p:cNvSpPr>
              <a:spLocks noChangeShapeType="1"/>
            </p:cNvSpPr>
            <p:nvPr/>
          </p:nvSpPr>
          <p:spPr bwMode="auto">
            <a:xfrm flipV="1">
              <a:off x="331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3" name="Line 61"/>
            <p:cNvSpPr>
              <a:spLocks noChangeShapeType="1"/>
            </p:cNvSpPr>
            <p:nvPr/>
          </p:nvSpPr>
          <p:spPr bwMode="auto">
            <a:xfrm flipV="1">
              <a:off x="341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4" name="Line 62"/>
            <p:cNvSpPr>
              <a:spLocks noChangeShapeType="1"/>
            </p:cNvSpPr>
            <p:nvPr/>
          </p:nvSpPr>
          <p:spPr bwMode="auto">
            <a:xfrm flipV="1">
              <a:off x="342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5" name="Line 63"/>
            <p:cNvSpPr>
              <a:spLocks noChangeShapeType="1"/>
            </p:cNvSpPr>
            <p:nvPr/>
          </p:nvSpPr>
          <p:spPr bwMode="auto">
            <a:xfrm flipV="1">
              <a:off x="353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6" name="Line 64"/>
            <p:cNvSpPr>
              <a:spLocks noChangeShapeType="1"/>
            </p:cNvSpPr>
            <p:nvPr/>
          </p:nvSpPr>
          <p:spPr bwMode="auto">
            <a:xfrm flipV="1">
              <a:off x="353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7" name="Line 65"/>
            <p:cNvSpPr>
              <a:spLocks noChangeShapeType="1"/>
            </p:cNvSpPr>
            <p:nvPr/>
          </p:nvSpPr>
          <p:spPr bwMode="auto">
            <a:xfrm flipV="1">
              <a:off x="364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8" name="Line 66"/>
            <p:cNvSpPr>
              <a:spLocks noChangeShapeType="1"/>
            </p:cNvSpPr>
            <p:nvPr/>
          </p:nvSpPr>
          <p:spPr bwMode="auto">
            <a:xfrm flipV="1">
              <a:off x="364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69" name="Line 67"/>
            <p:cNvSpPr>
              <a:spLocks noChangeShapeType="1"/>
            </p:cNvSpPr>
            <p:nvPr/>
          </p:nvSpPr>
          <p:spPr bwMode="auto">
            <a:xfrm>
              <a:off x="151" y="39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0" name="Line 68"/>
            <p:cNvSpPr>
              <a:spLocks noChangeShapeType="1"/>
            </p:cNvSpPr>
            <p:nvPr/>
          </p:nvSpPr>
          <p:spPr bwMode="auto">
            <a:xfrm>
              <a:off x="151" y="39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1" name="Line 69"/>
            <p:cNvSpPr>
              <a:spLocks noChangeShapeType="1"/>
            </p:cNvSpPr>
            <p:nvPr/>
          </p:nvSpPr>
          <p:spPr bwMode="auto">
            <a:xfrm>
              <a:off x="151" y="385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2" name="Line 70"/>
            <p:cNvSpPr>
              <a:spLocks noChangeShapeType="1"/>
            </p:cNvSpPr>
            <p:nvPr/>
          </p:nvSpPr>
          <p:spPr bwMode="auto">
            <a:xfrm>
              <a:off x="151" y="386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3" name="Line 71"/>
            <p:cNvSpPr>
              <a:spLocks noChangeShapeType="1"/>
            </p:cNvSpPr>
            <p:nvPr/>
          </p:nvSpPr>
          <p:spPr bwMode="auto">
            <a:xfrm>
              <a:off x="151" y="372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4" name="Line 72"/>
            <p:cNvSpPr>
              <a:spLocks noChangeShapeType="1"/>
            </p:cNvSpPr>
            <p:nvPr/>
          </p:nvSpPr>
          <p:spPr bwMode="auto">
            <a:xfrm>
              <a:off x="151" y="373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5" name="Line 73"/>
            <p:cNvSpPr>
              <a:spLocks noChangeShapeType="1"/>
            </p:cNvSpPr>
            <p:nvPr/>
          </p:nvSpPr>
          <p:spPr bwMode="auto">
            <a:xfrm>
              <a:off x="151" y="360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6" name="Line 74"/>
            <p:cNvSpPr>
              <a:spLocks noChangeShapeType="1"/>
            </p:cNvSpPr>
            <p:nvPr/>
          </p:nvSpPr>
          <p:spPr bwMode="auto">
            <a:xfrm>
              <a:off x="151" y="36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7" name="Line 75"/>
            <p:cNvSpPr>
              <a:spLocks noChangeShapeType="1"/>
            </p:cNvSpPr>
            <p:nvPr/>
          </p:nvSpPr>
          <p:spPr bwMode="auto">
            <a:xfrm>
              <a:off x="151" y="347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8" name="Line 76"/>
            <p:cNvSpPr>
              <a:spLocks noChangeShapeType="1"/>
            </p:cNvSpPr>
            <p:nvPr/>
          </p:nvSpPr>
          <p:spPr bwMode="auto">
            <a:xfrm>
              <a:off x="151" y="347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79" name="Line 77"/>
            <p:cNvSpPr>
              <a:spLocks noChangeShapeType="1"/>
            </p:cNvSpPr>
            <p:nvPr/>
          </p:nvSpPr>
          <p:spPr bwMode="auto">
            <a:xfrm>
              <a:off x="151" y="334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0" name="Line 78"/>
            <p:cNvSpPr>
              <a:spLocks noChangeShapeType="1"/>
            </p:cNvSpPr>
            <p:nvPr/>
          </p:nvSpPr>
          <p:spPr bwMode="auto">
            <a:xfrm>
              <a:off x="151" y="335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1" name="Line 79"/>
            <p:cNvSpPr>
              <a:spLocks noChangeShapeType="1"/>
            </p:cNvSpPr>
            <p:nvPr/>
          </p:nvSpPr>
          <p:spPr bwMode="auto">
            <a:xfrm>
              <a:off x="151" y="321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2" name="Line 80"/>
            <p:cNvSpPr>
              <a:spLocks noChangeShapeType="1"/>
            </p:cNvSpPr>
            <p:nvPr/>
          </p:nvSpPr>
          <p:spPr bwMode="auto">
            <a:xfrm>
              <a:off x="151" y="32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3" name="Line 81"/>
            <p:cNvSpPr>
              <a:spLocks noChangeShapeType="1"/>
            </p:cNvSpPr>
            <p:nvPr/>
          </p:nvSpPr>
          <p:spPr bwMode="auto">
            <a:xfrm>
              <a:off x="151" y="30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4" name="Line 82"/>
            <p:cNvSpPr>
              <a:spLocks noChangeShapeType="1"/>
            </p:cNvSpPr>
            <p:nvPr/>
          </p:nvSpPr>
          <p:spPr bwMode="auto">
            <a:xfrm>
              <a:off x="151" y="30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5" name="Line 83"/>
            <p:cNvSpPr>
              <a:spLocks noChangeShapeType="1"/>
            </p:cNvSpPr>
            <p:nvPr/>
          </p:nvSpPr>
          <p:spPr bwMode="auto">
            <a:xfrm>
              <a:off x="151" y="296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6" name="Line 84"/>
            <p:cNvSpPr>
              <a:spLocks noChangeShapeType="1"/>
            </p:cNvSpPr>
            <p:nvPr/>
          </p:nvSpPr>
          <p:spPr bwMode="auto">
            <a:xfrm>
              <a:off x="151" y="296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7" name="Line 85"/>
            <p:cNvSpPr>
              <a:spLocks noChangeShapeType="1"/>
            </p:cNvSpPr>
            <p:nvPr/>
          </p:nvSpPr>
          <p:spPr bwMode="auto">
            <a:xfrm>
              <a:off x="151" y="283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8" name="Line 86"/>
            <p:cNvSpPr>
              <a:spLocks noChangeShapeType="1"/>
            </p:cNvSpPr>
            <p:nvPr/>
          </p:nvSpPr>
          <p:spPr bwMode="auto">
            <a:xfrm>
              <a:off x="151" y="28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89" name="Line 87"/>
            <p:cNvSpPr>
              <a:spLocks noChangeShapeType="1"/>
            </p:cNvSpPr>
            <p:nvPr/>
          </p:nvSpPr>
          <p:spPr bwMode="auto">
            <a:xfrm>
              <a:off x="151" y="270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0" name="Line 88"/>
            <p:cNvSpPr>
              <a:spLocks noChangeShapeType="1"/>
            </p:cNvSpPr>
            <p:nvPr/>
          </p:nvSpPr>
          <p:spPr bwMode="auto">
            <a:xfrm>
              <a:off x="151" y="27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1" name="Line 89"/>
            <p:cNvSpPr>
              <a:spLocks noChangeShapeType="1"/>
            </p:cNvSpPr>
            <p:nvPr/>
          </p:nvSpPr>
          <p:spPr bwMode="auto">
            <a:xfrm>
              <a:off x="151" y="257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2" name="Line 90"/>
            <p:cNvSpPr>
              <a:spLocks noChangeShapeType="1"/>
            </p:cNvSpPr>
            <p:nvPr/>
          </p:nvSpPr>
          <p:spPr bwMode="auto">
            <a:xfrm>
              <a:off x="151" y="258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3" name="Line 91"/>
            <p:cNvSpPr>
              <a:spLocks noChangeShapeType="1"/>
            </p:cNvSpPr>
            <p:nvPr/>
          </p:nvSpPr>
          <p:spPr bwMode="auto">
            <a:xfrm>
              <a:off x="151" y="245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4" name="Line 92"/>
            <p:cNvSpPr>
              <a:spLocks noChangeShapeType="1"/>
            </p:cNvSpPr>
            <p:nvPr/>
          </p:nvSpPr>
          <p:spPr bwMode="auto">
            <a:xfrm>
              <a:off x="151" y="245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5" name="Line 93"/>
            <p:cNvSpPr>
              <a:spLocks noChangeShapeType="1"/>
            </p:cNvSpPr>
            <p:nvPr/>
          </p:nvSpPr>
          <p:spPr bwMode="auto">
            <a:xfrm>
              <a:off x="151" y="23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6" name="Line 94"/>
            <p:cNvSpPr>
              <a:spLocks noChangeShapeType="1"/>
            </p:cNvSpPr>
            <p:nvPr/>
          </p:nvSpPr>
          <p:spPr bwMode="auto">
            <a:xfrm>
              <a:off x="151" y="233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7" name="Line 95"/>
            <p:cNvSpPr>
              <a:spLocks noChangeShapeType="1"/>
            </p:cNvSpPr>
            <p:nvPr/>
          </p:nvSpPr>
          <p:spPr bwMode="auto">
            <a:xfrm>
              <a:off x="151" y="206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8" name="Line 96"/>
            <p:cNvSpPr>
              <a:spLocks noChangeShapeType="1"/>
            </p:cNvSpPr>
            <p:nvPr/>
          </p:nvSpPr>
          <p:spPr bwMode="auto">
            <a:xfrm>
              <a:off x="151" y="207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99" name="Line 97"/>
            <p:cNvSpPr>
              <a:spLocks noChangeShapeType="1"/>
            </p:cNvSpPr>
            <p:nvPr/>
          </p:nvSpPr>
          <p:spPr bwMode="auto">
            <a:xfrm>
              <a:off x="151" y="19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0" name="Line 98"/>
            <p:cNvSpPr>
              <a:spLocks noChangeShapeType="1"/>
            </p:cNvSpPr>
            <p:nvPr/>
          </p:nvSpPr>
          <p:spPr bwMode="auto">
            <a:xfrm>
              <a:off x="151" y="194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1" name="Line 99"/>
            <p:cNvSpPr>
              <a:spLocks noChangeShapeType="1"/>
            </p:cNvSpPr>
            <p:nvPr/>
          </p:nvSpPr>
          <p:spPr bwMode="auto">
            <a:xfrm>
              <a:off x="151" y="18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2" name="Line 100"/>
            <p:cNvSpPr>
              <a:spLocks noChangeShapeType="1"/>
            </p:cNvSpPr>
            <p:nvPr/>
          </p:nvSpPr>
          <p:spPr bwMode="auto">
            <a:xfrm>
              <a:off x="151" y="181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3" name="Line 101"/>
            <p:cNvSpPr>
              <a:spLocks noChangeShapeType="1"/>
            </p:cNvSpPr>
            <p:nvPr/>
          </p:nvSpPr>
          <p:spPr bwMode="auto">
            <a:xfrm>
              <a:off x="151" y="168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4" name="Line 102"/>
            <p:cNvSpPr>
              <a:spLocks noChangeShapeType="1"/>
            </p:cNvSpPr>
            <p:nvPr/>
          </p:nvSpPr>
          <p:spPr bwMode="auto">
            <a:xfrm>
              <a:off x="151" y="168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5" name="Line 103"/>
            <p:cNvSpPr>
              <a:spLocks noChangeShapeType="1"/>
            </p:cNvSpPr>
            <p:nvPr/>
          </p:nvSpPr>
          <p:spPr bwMode="auto">
            <a:xfrm>
              <a:off x="151" y="155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6" name="Line 104"/>
            <p:cNvSpPr>
              <a:spLocks noChangeShapeType="1"/>
            </p:cNvSpPr>
            <p:nvPr/>
          </p:nvSpPr>
          <p:spPr bwMode="auto">
            <a:xfrm>
              <a:off x="151" y="156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7" name="Line 105"/>
            <p:cNvSpPr>
              <a:spLocks noChangeShapeType="1"/>
            </p:cNvSpPr>
            <p:nvPr/>
          </p:nvSpPr>
          <p:spPr bwMode="auto">
            <a:xfrm>
              <a:off x="151" y="14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8" name="Line 106"/>
            <p:cNvSpPr>
              <a:spLocks noChangeShapeType="1"/>
            </p:cNvSpPr>
            <p:nvPr/>
          </p:nvSpPr>
          <p:spPr bwMode="auto">
            <a:xfrm>
              <a:off x="151" y="143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09" name="Line 107"/>
            <p:cNvSpPr>
              <a:spLocks noChangeShapeType="1"/>
            </p:cNvSpPr>
            <p:nvPr/>
          </p:nvSpPr>
          <p:spPr bwMode="auto">
            <a:xfrm>
              <a:off x="151" y="129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0" name="Line 108"/>
            <p:cNvSpPr>
              <a:spLocks noChangeShapeType="1"/>
            </p:cNvSpPr>
            <p:nvPr/>
          </p:nvSpPr>
          <p:spPr bwMode="auto">
            <a:xfrm>
              <a:off x="151" y="130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1" name="Line 109"/>
            <p:cNvSpPr>
              <a:spLocks noChangeShapeType="1"/>
            </p:cNvSpPr>
            <p:nvPr/>
          </p:nvSpPr>
          <p:spPr bwMode="auto">
            <a:xfrm>
              <a:off x="151" y="117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2" name="Line 110"/>
            <p:cNvSpPr>
              <a:spLocks noChangeShapeType="1"/>
            </p:cNvSpPr>
            <p:nvPr/>
          </p:nvSpPr>
          <p:spPr bwMode="auto">
            <a:xfrm>
              <a:off x="151" y="117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3" name="Line 111"/>
            <p:cNvSpPr>
              <a:spLocks noChangeShapeType="1"/>
            </p:cNvSpPr>
            <p:nvPr/>
          </p:nvSpPr>
          <p:spPr bwMode="auto">
            <a:xfrm>
              <a:off x="151" y="10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4" name="Line 112"/>
            <p:cNvSpPr>
              <a:spLocks noChangeShapeType="1"/>
            </p:cNvSpPr>
            <p:nvPr/>
          </p:nvSpPr>
          <p:spPr bwMode="auto">
            <a:xfrm>
              <a:off x="151" y="104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5" name="Line 113"/>
            <p:cNvSpPr>
              <a:spLocks noChangeShapeType="1"/>
            </p:cNvSpPr>
            <p:nvPr/>
          </p:nvSpPr>
          <p:spPr bwMode="auto">
            <a:xfrm>
              <a:off x="151" y="21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6" name="Line 114"/>
            <p:cNvSpPr>
              <a:spLocks noChangeShapeType="1"/>
            </p:cNvSpPr>
            <p:nvPr/>
          </p:nvSpPr>
          <p:spPr bwMode="auto">
            <a:xfrm>
              <a:off x="151" y="21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7" name="Line 115"/>
            <p:cNvSpPr>
              <a:spLocks noChangeShapeType="1"/>
            </p:cNvSpPr>
            <p:nvPr/>
          </p:nvSpPr>
          <p:spPr bwMode="auto">
            <a:xfrm>
              <a:off x="151" y="219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8" name="Line 116"/>
            <p:cNvSpPr>
              <a:spLocks noChangeShapeType="1"/>
            </p:cNvSpPr>
            <p:nvPr/>
          </p:nvSpPr>
          <p:spPr bwMode="auto">
            <a:xfrm>
              <a:off x="151" y="220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19" name="Rectangle 117"/>
            <p:cNvSpPr>
              <a:spLocks noChangeArrowheads="1"/>
            </p:cNvSpPr>
            <p:nvPr/>
          </p:nvSpPr>
          <p:spPr bwMode="auto">
            <a:xfrm>
              <a:off x="3690" y="2007"/>
              <a:ext cx="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4620" name="Freeform 118"/>
            <p:cNvSpPr>
              <a:spLocks/>
            </p:cNvSpPr>
            <p:nvPr/>
          </p:nvSpPr>
          <p:spPr bwMode="auto">
            <a:xfrm>
              <a:off x="3726" y="2145"/>
              <a:ext cx="31" cy="108"/>
            </a:xfrm>
            <a:custGeom>
              <a:avLst/>
              <a:gdLst>
                <a:gd name="T0" fmla="*/ 0 w 31"/>
                <a:gd name="T1" fmla="*/ 0 h 108"/>
                <a:gd name="T2" fmla="*/ 31 w 31"/>
                <a:gd name="T3" fmla="*/ 54 h 108"/>
                <a:gd name="T4" fmla="*/ 0 w 31"/>
                <a:gd name="T5" fmla="*/ 108 h 108"/>
                <a:gd name="T6" fmla="*/ 0 w 31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08"/>
                <a:gd name="T14" fmla="*/ 31 w 31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08">
                  <a:moveTo>
                    <a:pt x="0" y="0"/>
                  </a:moveTo>
                  <a:lnTo>
                    <a:pt x="31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621" name="Line 119"/>
            <p:cNvSpPr>
              <a:spLocks noChangeShapeType="1"/>
            </p:cNvSpPr>
            <p:nvPr/>
          </p:nvSpPr>
          <p:spPr bwMode="auto">
            <a:xfrm flipV="1">
              <a:off x="240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2" name="Line 120"/>
            <p:cNvSpPr>
              <a:spLocks noChangeShapeType="1"/>
            </p:cNvSpPr>
            <p:nvPr/>
          </p:nvSpPr>
          <p:spPr bwMode="auto">
            <a:xfrm flipV="1">
              <a:off x="240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3" name="Line 121"/>
            <p:cNvSpPr>
              <a:spLocks noChangeShapeType="1"/>
            </p:cNvSpPr>
            <p:nvPr/>
          </p:nvSpPr>
          <p:spPr bwMode="auto">
            <a:xfrm flipV="1">
              <a:off x="240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4" name="Line 122"/>
            <p:cNvSpPr>
              <a:spLocks noChangeShapeType="1"/>
            </p:cNvSpPr>
            <p:nvPr/>
          </p:nvSpPr>
          <p:spPr bwMode="auto">
            <a:xfrm flipV="1">
              <a:off x="241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5" name="Rectangle 123"/>
            <p:cNvSpPr>
              <a:spLocks noChangeArrowheads="1"/>
            </p:cNvSpPr>
            <p:nvPr/>
          </p:nvSpPr>
          <p:spPr bwMode="auto">
            <a:xfrm>
              <a:off x="2451" y="903"/>
              <a:ext cx="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4626" name="Freeform 124"/>
            <p:cNvSpPr>
              <a:spLocks/>
            </p:cNvSpPr>
            <p:nvPr/>
          </p:nvSpPr>
          <p:spPr bwMode="auto">
            <a:xfrm>
              <a:off x="2377" y="921"/>
              <a:ext cx="64" cy="54"/>
            </a:xfrm>
            <a:custGeom>
              <a:avLst/>
              <a:gdLst>
                <a:gd name="T0" fmla="*/ 0 w 64"/>
                <a:gd name="T1" fmla="*/ 54 h 54"/>
                <a:gd name="T2" fmla="*/ 32 w 64"/>
                <a:gd name="T3" fmla="*/ 0 h 54"/>
                <a:gd name="T4" fmla="*/ 64 w 64"/>
                <a:gd name="T5" fmla="*/ 54 h 54"/>
                <a:gd name="T6" fmla="*/ 0 w 64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54"/>
                <a:gd name="T14" fmla="*/ 64 w 64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54">
                  <a:moveTo>
                    <a:pt x="0" y="54"/>
                  </a:moveTo>
                  <a:lnTo>
                    <a:pt x="32" y="0"/>
                  </a:lnTo>
                  <a:lnTo>
                    <a:pt x="64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627" name="Rectangle 125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8" name="Line 126"/>
            <p:cNvSpPr>
              <a:spLocks noChangeShapeType="1"/>
            </p:cNvSpPr>
            <p:nvPr/>
          </p:nvSpPr>
          <p:spPr bwMode="auto">
            <a:xfrm>
              <a:off x="378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29" name="Rectangle 127"/>
            <p:cNvSpPr>
              <a:spLocks noChangeArrowheads="1"/>
            </p:cNvSpPr>
            <p:nvPr/>
          </p:nvSpPr>
          <p:spPr bwMode="auto">
            <a:xfrm>
              <a:off x="342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-9</a:t>
              </a:r>
              <a:endParaRPr lang="en-US"/>
            </a:p>
          </p:txBody>
        </p:sp>
        <p:sp>
          <p:nvSpPr>
            <p:cNvPr id="14630" name="Line 128"/>
            <p:cNvSpPr>
              <a:spLocks noChangeShapeType="1"/>
            </p:cNvSpPr>
            <p:nvPr/>
          </p:nvSpPr>
          <p:spPr bwMode="auto">
            <a:xfrm>
              <a:off x="60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31" name="Rectangle 129"/>
            <p:cNvSpPr>
              <a:spLocks noChangeArrowheads="1"/>
            </p:cNvSpPr>
            <p:nvPr/>
          </p:nvSpPr>
          <p:spPr bwMode="auto">
            <a:xfrm>
              <a:off x="569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4632" name="Line 130"/>
            <p:cNvSpPr>
              <a:spLocks noChangeShapeType="1"/>
            </p:cNvSpPr>
            <p:nvPr/>
          </p:nvSpPr>
          <p:spPr bwMode="auto">
            <a:xfrm>
              <a:off x="827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33" name="Rectangle 131"/>
            <p:cNvSpPr>
              <a:spLocks noChangeArrowheads="1"/>
            </p:cNvSpPr>
            <p:nvPr/>
          </p:nvSpPr>
          <p:spPr bwMode="auto">
            <a:xfrm>
              <a:off x="792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4634" name="Line 132"/>
            <p:cNvSpPr>
              <a:spLocks noChangeShapeType="1"/>
            </p:cNvSpPr>
            <p:nvPr/>
          </p:nvSpPr>
          <p:spPr bwMode="auto">
            <a:xfrm>
              <a:off x="105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35" name="Rectangle 133"/>
            <p:cNvSpPr>
              <a:spLocks noChangeArrowheads="1"/>
            </p:cNvSpPr>
            <p:nvPr/>
          </p:nvSpPr>
          <p:spPr bwMode="auto">
            <a:xfrm>
              <a:off x="1018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636" name="Line 134"/>
            <p:cNvSpPr>
              <a:spLocks noChangeShapeType="1"/>
            </p:cNvSpPr>
            <p:nvPr/>
          </p:nvSpPr>
          <p:spPr bwMode="auto">
            <a:xfrm>
              <a:off x="1280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37" name="Rectangle 135"/>
            <p:cNvSpPr>
              <a:spLocks noChangeArrowheads="1"/>
            </p:cNvSpPr>
            <p:nvPr/>
          </p:nvSpPr>
          <p:spPr bwMode="auto">
            <a:xfrm>
              <a:off x="1245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4638" name="Line 136"/>
            <p:cNvSpPr>
              <a:spLocks noChangeShapeType="1"/>
            </p:cNvSpPr>
            <p:nvPr/>
          </p:nvSpPr>
          <p:spPr bwMode="auto">
            <a:xfrm>
              <a:off x="1507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39" name="Rectangle 137"/>
            <p:cNvSpPr>
              <a:spLocks noChangeArrowheads="1"/>
            </p:cNvSpPr>
            <p:nvPr/>
          </p:nvSpPr>
          <p:spPr bwMode="auto">
            <a:xfrm>
              <a:off x="1471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640" name="Line 138"/>
            <p:cNvSpPr>
              <a:spLocks noChangeShapeType="1"/>
            </p:cNvSpPr>
            <p:nvPr/>
          </p:nvSpPr>
          <p:spPr bwMode="auto">
            <a:xfrm>
              <a:off x="1730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41" name="Rectangle 139"/>
            <p:cNvSpPr>
              <a:spLocks noChangeArrowheads="1"/>
            </p:cNvSpPr>
            <p:nvPr/>
          </p:nvSpPr>
          <p:spPr bwMode="auto">
            <a:xfrm>
              <a:off x="1694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4642" name="Line 140"/>
            <p:cNvSpPr>
              <a:spLocks noChangeShapeType="1"/>
            </p:cNvSpPr>
            <p:nvPr/>
          </p:nvSpPr>
          <p:spPr bwMode="auto">
            <a:xfrm>
              <a:off x="1956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43" name="Rectangle 141"/>
            <p:cNvSpPr>
              <a:spLocks noChangeArrowheads="1"/>
            </p:cNvSpPr>
            <p:nvPr/>
          </p:nvSpPr>
          <p:spPr bwMode="auto">
            <a:xfrm>
              <a:off x="1921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644" name="Line 142"/>
            <p:cNvSpPr>
              <a:spLocks noChangeShapeType="1"/>
            </p:cNvSpPr>
            <p:nvPr/>
          </p:nvSpPr>
          <p:spPr bwMode="auto">
            <a:xfrm>
              <a:off x="2183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45" name="Rectangle 143"/>
            <p:cNvSpPr>
              <a:spLocks noChangeArrowheads="1"/>
            </p:cNvSpPr>
            <p:nvPr/>
          </p:nvSpPr>
          <p:spPr bwMode="auto">
            <a:xfrm>
              <a:off x="2147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4646" name="Rectangle 144"/>
            <p:cNvSpPr>
              <a:spLocks noChangeArrowheads="1"/>
            </p:cNvSpPr>
            <p:nvPr/>
          </p:nvSpPr>
          <p:spPr bwMode="auto">
            <a:xfrm>
              <a:off x="2423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647" name="Line 145"/>
            <p:cNvSpPr>
              <a:spLocks noChangeShapeType="1"/>
            </p:cNvSpPr>
            <p:nvPr/>
          </p:nvSpPr>
          <p:spPr bwMode="auto">
            <a:xfrm>
              <a:off x="2632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48" name="Rectangle 146"/>
            <p:cNvSpPr>
              <a:spLocks noChangeArrowheads="1"/>
            </p:cNvSpPr>
            <p:nvPr/>
          </p:nvSpPr>
          <p:spPr bwMode="auto">
            <a:xfrm>
              <a:off x="2636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4649" name="Line 147"/>
            <p:cNvSpPr>
              <a:spLocks noChangeShapeType="1"/>
            </p:cNvSpPr>
            <p:nvPr/>
          </p:nvSpPr>
          <p:spPr bwMode="auto">
            <a:xfrm>
              <a:off x="2858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50" name="Rectangle 148"/>
            <p:cNvSpPr>
              <a:spLocks noChangeArrowheads="1"/>
            </p:cNvSpPr>
            <p:nvPr/>
          </p:nvSpPr>
          <p:spPr bwMode="auto">
            <a:xfrm>
              <a:off x="2862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651" name="Line 149"/>
            <p:cNvSpPr>
              <a:spLocks noChangeShapeType="1"/>
            </p:cNvSpPr>
            <p:nvPr/>
          </p:nvSpPr>
          <p:spPr bwMode="auto">
            <a:xfrm>
              <a:off x="3085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52" name="Rectangle 150"/>
            <p:cNvSpPr>
              <a:spLocks noChangeArrowheads="1"/>
            </p:cNvSpPr>
            <p:nvPr/>
          </p:nvSpPr>
          <p:spPr bwMode="auto">
            <a:xfrm>
              <a:off x="3089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4653" name="Line 151"/>
            <p:cNvSpPr>
              <a:spLocks noChangeShapeType="1"/>
            </p:cNvSpPr>
            <p:nvPr/>
          </p:nvSpPr>
          <p:spPr bwMode="auto">
            <a:xfrm>
              <a:off x="3311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54" name="Rectangle 152"/>
            <p:cNvSpPr>
              <a:spLocks noChangeArrowheads="1"/>
            </p:cNvSpPr>
            <p:nvPr/>
          </p:nvSpPr>
          <p:spPr bwMode="auto">
            <a:xfrm>
              <a:off x="3315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4655" name="Line 153"/>
            <p:cNvSpPr>
              <a:spLocks noChangeShapeType="1"/>
            </p:cNvSpPr>
            <p:nvPr/>
          </p:nvSpPr>
          <p:spPr bwMode="auto">
            <a:xfrm>
              <a:off x="353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56" name="Rectangle 154"/>
            <p:cNvSpPr>
              <a:spLocks noChangeArrowheads="1"/>
            </p:cNvSpPr>
            <p:nvPr/>
          </p:nvSpPr>
          <p:spPr bwMode="auto">
            <a:xfrm>
              <a:off x="3538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4657" name="Rectangle 155"/>
            <p:cNvSpPr>
              <a:spLocks noChangeArrowheads="1"/>
            </p:cNvSpPr>
            <p:nvPr/>
          </p:nvSpPr>
          <p:spPr bwMode="auto">
            <a:xfrm>
              <a:off x="2278" y="3417"/>
              <a:ext cx="14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4658" name="Line 156"/>
            <p:cNvSpPr>
              <a:spLocks noChangeShapeType="1"/>
            </p:cNvSpPr>
            <p:nvPr/>
          </p:nvSpPr>
          <p:spPr bwMode="auto">
            <a:xfrm>
              <a:off x="2388" y="3477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59" name="Rectangle 157"/>
            <p:cNvSpPr>
              <a:spLocks noChangeArrowheads="1"/>
            </p:cNvSpPr>
            <p:nvPr/>
          </p:nvSpPr>
          <p:spPr bwMode="auto">
            <a:xfrm>
              <a:off x="2313" y="278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4660" name="Line 158"/>
            <p:cNvSpPr>
              <a:spLocks noChangeShapeType="1"/>
            </p:cNvSpPr>
            <p:nvPr/>
          </p:nvSpPr>
          <p:spPr bwMode="auto">
            <a:xfrm>
              <a:off x="2388" y="2841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61" name="Rectangle 159"/>
            <p:cNvSpPr>
              <a:spLocks noChangeArrowheads="1"/>
            </p:cNvSpPr>
            <p:nvPr/>
          </p:nvSpPr>
          <p:spPr bwMode="auto">
            <a:xfrm>
              <a:off x="2349" y="1503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4662" name="Line 160"/>
            <p:cNvSpPr>
              <a:spLocks noChangeShapeType="1"/>
            </p:cNvSpPr>
            <p:nvPr/>
          </p:nvSpPr>
          <p:spPr bwMode="auto">
            <a:xfrm>
              <a:off x="2388" y="1563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63" name="Freeform 161"/>
            <p:cNvSpPr>
              <a:spLocks/>
            </p:cNvSpPr>
            <p:nvPr/>
          </p:nvSpPr>
          <p:spPr bwMode="auto">
            <a:xfrm>
              <a:off x="151" y="1941"/>
              <a:ext cx="3613" cy="2052"/>
            </a:xfrm>
            <a:custGeom>
              <a:avLst/>
              <a:gdLst>
                <a:gd name="T0" fmla="*/ 16 w 1021"/>
                <a:gd name="T1" fmla="*/ 336 h 342"/>
                <a:gd name="T2" fmla="*/ 34 w 1021"/>
                <a:gd name="T3" fmla="*/ 330 h 342"/>
                <a:gd name="T4" fmla="*/ 52 w 1021"/>
                <a:gd name="T5" fmla="*/ 324 h 342"/>
                <a:gd name="T6" fmla="*/ 70 w 1021"/>
                <a:gd name="T7" fmla="*/ 318 h 342"/>
                <a:gd name="T8" fmla="*/ 88 w 1021"/>
                <a:gd name="T9" fmla="*/ 312 h 342"/>
                <a:gd name="T10" fmla="*/ 106 w 1021"/>
                <a:gd name="T11" fmla="*/ 306 h 342"/>
                <a:gd name="T12" fmla="*/ 124 w 1021"/>
                <a:gd name="T13" fmla="*/ 300 h 342"/>
                <a:gd name="T14" fmla="*/ 142 w 1021"/>
                <a:gd name="T15" fmla="*/ 294 h 342"/>
                <a:gd name="T16" fmla="*/ 160 w 1021"/>
                <a:gd name="T17" fmla="*/ 288 h 342"/>
                <a:gd name="T18" fmla="*/ 178 w 1021"/>
                <a:gd name="T19" fmla="*/ 282 h 342"/>
                <a:gd name="T20" fmla="*/ 196 w 1021"/>
                <a:gd name="T21" fmla="*/ 276 h 342"/>
                <a:gd name="T22" fmla="*/ 214 w 1021"/>
                <a:gd name="T23" fmla="*/ 270 h 342"/>
                <a:gd name="T24" fmla="*/ 232 w 1021"/>
                <a:gd name="T25" fmla="*/ 264 h 342"/>
                <a:gd name="T26" fmla="*/ 250 w 1021"/>
                <a:gd name="T27" fmla="*/ 258 h 342"/>
                <a:gd name="T28" fmla="*/ 268 w 1021"/>
                <a:gd name="T29" fmla="*/ 252 h 342"/>
                <a:gd name="T30" fmla="*/ 286 w 1021"/>
                <a:gd name="T31" fmla="*/ 246 h 342"/>
                <a:gd name="T32" fmla="*/ 304 w 1021"/>
                <a:gd name="T33" fmla="*/ 240 h 342"/>
                <a:gd name="T34" fmla="*/ 322 w 1021"/>
                <a:gd name="T35" fmla="*/ 234 h 342"/>
                <a:gd name="T36" fmla="*/ 340 w 1021"/>
                <a:gd name="T37" fmla="*/ 228 h 342"/>
                <a:gd name="T38" fmla="*/ 358 w 1021"/>
                <a:gd name="T39" fmla="*/ 222 h 342"/>
                <a:gd name="T40" fmla="*/ 376 w 1021"/>
                <a:gd name="T41" fmla="*/ 216 h 342"/>
                <a:gd name="T42" fmla="*/ 394 w 1021"/>
                <a:gd name="T43" fmla="*/ 210 h 342"/>
                <a:gd name="T44" fmla="*/ 412 w 1021"/>
                <a:gd name="T45" fmla="*/ 204 h 342"/>
                <a:gd name="T46" fmla="*/ 430 w 1021"/>
                <a:gd name="T47" fmla="*/ 198 h 342"/>
                <a:gd name="T48" fmla="*/ 448 w 1021"/>
                <a:gd name="T49" fmla="*/ 192 h 342"/>
                <a:gd name="T50" fmla="*/ 466 w 1021"/>
                <a:gd name="T51" fmla="*/ 186 h 342"/>
                <a:gd name="T52" fmla="*/ 484 w 1021"/>
                <a:gd name="T53" fmla="*/ 180 h 342"/>
                <a:gd name="T54" fmla="*/ 502 w 1021"/>
                <a:gd name="T55" fmla="*/ 174 h 342"/>
                <a:gd name="T56" fmla="*/ 520 w 1021"/>
                <a:gd name="T57" fmla="*/ 168 h 342"/>
                <a:gd name="T58" fmla="*/ 538 w 1021"/>
                <a:gd name="T59" fmla="*/ 162 h 342"/>
                <a:gd name="T60" fmla="*/ 556 w 1021"/>
                <a:gd name="T61" fmla="*/ 156 h 342"/>
                <a:gd name="T62" fmla="*/ 574 w 1021"/>
                <a:gd name="T63" fmla="*/ 150 h 342"/>
                <a:gd name="T64" fmla="*/ 592 w 1021"/>
                <a:gd name="T65" fmla="*/ 144 h 342"/>
                <a:gd name="T66" fmla="*/ 610 w 1021"/>
                <a:gd name="T67" fmla="*/ 138 h 342"/>
                <a:gd name="T68" fmla="*/ 628 w 1021"/>
                <a:gd name="T69" fmla="*/ 132 h 342"/>
                <a:gd name="T70" fmla="*/ 646 w 1021"/>
                <a:gd name="T71" fmla="*/ 126 h 342"/>
                <a:gd name="T72" fmla="*/ 664 w 1021"/>
                <a:gd name="T73" fmla="*/ 120 h 342"/>
                <a:gd name="T74" fmla="*/ 682 w 1021"/>
                <a:gd name="T75" fmla="*/ 114 h 342"/>
                <a:gd name="T76" fmla="*/ 700 w 1021"/>
                <a:gd name="T77" fmla="*/ 108 h 342"/>
                <a:gd name="T78" fmla="*/ 718 w 1021"/>
                <a:gd name="T79" fmla="*/ 102 h 342"/>
                <a:gd name="T80" fmla="*/ 736 w 1021"/>
                <a:gd name="T81" fmla="*/ 96 h 342"/>
                <a:gd name="T82" fmla="*/ 754 w 1021"/>
                <a:gd name="T83" fmla="*/ 90 h 342"/>
                <a:gd name="T84" fmla="*/ 772 w 1021"/>
                <a:gd name="T85" fmla="*/ 83 h 342"/>
                <a:gd name="T86" fmla="*/ 790 w 1021"/>
                <a:gd name="T87" fmla="*/ 77 h 342"/>
                <a:gd name="T88" fmla="*/ 808 w 1021"/>
                <a:gd name="T89" fmla="*/ 71 h 342"/>
                <a:gd name="T90" fmla="*/ 826 w 1021"/>
                <a:gd name="T91" fmla="*/ 65 h 342"/>
                <a:gd name="T92" fmla="*/ 844 w 1021"/>
                <a:gd name="T93" fmla="*/ 59 h 342"/>
                <a:gd name="T94" fmla="*/ 862 w 1021"/>
                <a:gd name="T95" fmla="*/ 53 h 342"/>
                <a:gd name="T96" fmla="*/ 880 w 1021"/>
                <a:gd name="T97" fmla="*/ 47 h 342"/>
                <a:gd name="T98" fmla="*/ 898 w 1021"/>
                <a:gd name="T99" fmla="*/ 41 h 342"/>
                <a:gd name="T100" fmla="*/ 916 w 1021"/>
                <a:gd name="T101" fmla="*/ 35 h 342"/>
                <a:gd name="T102" fmla="*/ 934 w 1021"/>
                <a:gd name="T103" fmla="*/ 29 h 342"/>
                <a:gd name="T104" fmla="*/ 952 w 1021"/>
                <a:gd name="T105" fmla="*/ 23 h 342"/>
                <a:gd name="T106" fmla="*/ 970 w 1021"/>
                <a:gd name="T107" fmla="*/ 17 h 342"/>
                <a:gd name="T108" fmla="*/ 988 w 1021"/>
                <a:gd name="T109" fmla="*/ 11 h 342"/>
                <a:gd name="T110" fmla="*/ 1006 w 1021"/>
                <a:gd name="T111" fmla="*/ 5 h 34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342"/>
                <a:gd name="T170" fmla="*/ 1021 w 1021"/>
                <a:gd name="T171" fmla="*/ 342 h 34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342">
                  <a:moveTo>
                    <a:pt x="0" y="342"/>
                  </a:moveTo>
                  <a:lnTo>
                    <a:pt x="2" y="341"/>
                  </a:lnTo>
                  <a:lnTo>
                    <a:pt x="4" y="340"/>
                  </a:lnTo>
                  <a:lnTo>
                    <a:pt x="6" y="340"/>
                  </a:lnTo>
                  <a:lnTo>
                    <a:pt x="8" y="339"/>
                  </a:lnTo>
                  <a:lnTo>
                    <a:pt x="10" y="338"/>
                  </a:lnTo>
                  <a:lnTo>
                    <a:pt x="12" y="338"/>
                  </a:lnTo>
                  <a:lnTo>
                    <a:pt x="14" y="337"/>
                  </a:lnTo>
                  <a:lnTo>
                    <a:pt x="16" y="336"/>
                  </a:lnTo>
                  <a:lnTo>
                    <a:pt x="18" y="336"/>
                  </a:lnTo>
                  <a:lnTo>
                    <a:pt x="20" y="335"/>
                  </a:lnTo>
                  <a:lnTo>
                    <a:pt x="22" y="334"/>
                  </a:lnTo>
                  <a:lnTo>
                    <a:pt x="24" y="334"/>
                  </a:lnTo>
                  <a:lnTo>
                    <a:pt x="26" y="333"/>
                  </a:lnTo>
                  <a:lnTo>
                    <a:pt x="28" y="332"/>
                  </a:lnTo>
                  <a:lnTo>
                    <a:pt x="30" y="332"/>
                  </a:lnTo>
                  <a:lnTo>
                    <a:pt x="32" y="331"/>
                  </a:lnTo>
                  <a:lnTo>
                    <a:pt x="34" y="330"/>
                  </a:lnTo>
                  <a:lnTo>
                    <a:pt x="36" y="330"/>
                  </a:lnTo>
                  <a:lnTo>
                    <a:pt x="38" y="329"/>
                  </a:lnTo>
                  <a:lnTo>
                    <a:pt x="40" y="328"/>
                  </a:lnTo>
                  <a:lnTo>
                    <a:pt x="42" y="328"/>
                  </a:lnTo>
                  <a:lnTo>
                    <a:pt x="44" y="327"/>
                  </a:lnTo>
                  <a:lnTo>
                    <a:pt x="46" y="326"/>
                  </a:lnTo>
                  <a:lnTo>
                    <a:pt x="48" y="326"/>
                  </a:lnTo>
                  <a:lnTo>
                    <a:pt x="50" y="325"/>
                  </a:lnTo>
                  <a:lnTo>
                    <a:pt x="52" y="324"/>
                  </a:lnTo>
                  <a:lnTo>
                    <a:pt x="54" y="324"/>
                  </a:lnTo>
                  <a:lnTo>
                    <a:pt x="56" y="323"/>
                  </a:lnTo>
                  <a:lnTo>
                    <a:pt x="58" y="322"/>
                  </a:lnTo>
                  <a:lnTo>
                    <a:pt x="60" y="322"/>
                  </a:lnTo>
                  <a:lnTo>
                    <a:pt x="62" y="321"/>
                  </a:lnTo>
                  <a:lnTo>
                    <a:pt x="64" y="320"/>
                  </a:lnTo>
                  <a:lnTo>
                    <a:pt x="66" y="320"/>
                  </a:lnTo>
                  <a:lnTo>
                    <a:pt x="68" y="319"/>
                  </a:lnTo>
                  <a:lnTo>
                    <a:pt x="70" y="318"/>
                  </a:lnTo>
                  <a:lnTo>
                    <a:pt x="72" y="318"/>
                  </a:lnTo>
                  <a:lnTo>
                    <a:pt x="74" y="317"/>
                  </a:lnTo>
                  <a:lnTo>
                    <a:pt x="76" y="316"/>
                  </a:lnTo>
                  <a:lnTo>
                    <a:pt x="78" y="316"/>
                  </a:lnTo>
                  <a:lnTo>
                    <a:pt x="80" y="315"/>
                  </a:lnTo>
                  <a:lnTo>
                    <a:pt x="82" y="314"/>
                  </a:lnTo>
                  <a:lnTo>
                    <a:pt x="84" y="314"/>
                  </a:lnTo>
                  <a:lnTo>
                    <a:pt x="86" y="313"/>
                  </a:lnTo>
                  <a:lnTo>
                    <a:pt x="88" y="312"/>
                  </a:lnTo>
                  <a:lnTo>
                    <a:pt x="90" y="312"/>
                  </a:lnTo>
                  <a:lnTo>
                    <a:pt x="92" y="311"/>
                  </a:lnTo>
                  <a:lnTo>
                    <a:pt x="94" y="310"/>
                  </a:lnTo>
                  <a:lnTo>
                    <a:pt x="96" y="310"/>
                  </a:lnTo>
                  <a:lnTo>
                    <a:pt x="98" y="309"/>
                  </a:lnTo>
                  <a:lnTo>
                    <a:pt x="100" y="308"/>
                  </a:lnTo>
                  <a:lnTo>
                    <a:pt x="102" y="308"/>
                  </a:lnTo>
                  <a:lnTo>
                    <a:pt x="104" y="307"/>
                  </a:lnTo>
                  <a:lnTo>
                    <a:pt x="106" y="306"/>
                  </a:lnTo>
                  <a:lnTo>
                    <a:pt x="108" y="306"/>
                  </a:lnTo>
                  <a:lnTo>
                    <a:pt x="110" y="305"/>
                  </a:lnTo>
                  <a:lnTo>
                    <a:pt x="112" y="304"/>
                  </a:lnTo>
                  <a:lnTo>
                    <a:pt x="114" y="304"/>
                  </a:lnTo>
                  <a:lnTo>
                    <a:pt x="116" y="303"/>
                  </a:lnTo>
                  <a:lnTo>
                    <a:pt x="118" y="302"/>
                  </a:lnTo>
                  <a:lnTo>
                    <a:pt x="120" y="302"/>
                  </a:lnTo>
                  <a:lnTo>
                    <a:pt x="122" y="301"/>
                  </a:lnTo>
                  <a:lnTo>
                    <a:pt x="124" y="300"/>
                  </a:lnTo>
                  <a:lnTo>
                    <a:pt x="126" y="300"/>
                  </a:lnTo>
                  <a:lnTo>
                    <a:pt x="128" y="299"/>
                  </a:lnTo>
                  <a:lnTo>
                    <a:pt x="130" y="298"/>
                  </a:lnTo>
                  <a:lnTo>
                    <a:pt x="132" y="298"/>
                  </a:lnTo>
                  <a:lnTo>
                    <a:pt x="134" y="297"/>
                  </a:lnTo>
                  <a:lnTo>
                    <a:pt x="136" y="296"/>
                  </a:lnTo>
                  <a:lnTo>
                    <a:pt x="138" y="296"/>
                  </a:lnTo>
                  <a:lnTo>
                    <a:pt x="140" y="295"/>
                  </a:lnTo>
                  <a:lnTo>
                    <a:pt x="142" y="294"/>
                  </a:lnTo>
                  <a:lnTo>
                    <a:pt x="144" y="294"/>
                  </a:lnTo>
                  <a:lnTo>
                    <a:pt x="146" y="293"/>
                  </a:lnTo>
                  <a:lnTo>
                    <a:pt x="148" y="292"/>
                  </a:lnTo>
                  <a:lnTo>
                    <a:pt x="150" y="292"/>
                  </a:lnTo>
                  <a:lnTo>
                    <a:pt x="152" y="291"/>
                  </a:lnTo>
                  <a:lnTo>
                    <a:pt x="154" y="290"/>
                  </a:lnTo>
                  <a:lnTo>
                    <a:pt x="156" y="290"/>
                  </a:lnTo>
                  <a:lnTo>
                    <a:pt x="158" y="289"/>
                  </a:lnTo>
                  <a:lnTo>
                    <a:pt x="160" y="288"/>
                  </a:lnTo>
                  <a:lnTo>
                    <a:pt x="162" y="288"/>
                  </a:lnTo>
                  <a:lnTo>
                    <a:pt x="164" y="287"/>
                  </a:lnTo>
                  <a:lnTo>
                    <a:pt x="166" y="286"/>
                  </a:lnTo>
                  <a:lnTo>
                    <a:pt x="168" y="285"/>
                  </a:lnTo>
                  <a:lnTo>
                    <a:pt x="170" y="285"/>
                  </a:lnTo>
                  <a:lnTo>
                    <a:pt x="172" y="284"/>
                  </a:lnTo>
                  <a:lnTo>
                    <a:pt x="174" y="283"/>
                  </a:lnTo>
                  <a:lnTo>
                    <a:pt x="176" y="283"/>
                  </a:lnTo>
                  <a:lnTo>
                    <a:pt x="178" y="282"/>
                  </a:lnTo>
                  <a:lnTo>
                    <a:pt x="180" y="281"/>
                  </a:lnTo>
                  <a:lnTo>
                    <a:pt x="182" y="281"/>
                  </a:lnTo>
                  <a:lnTo>
                    <a:pt x="184" y="280"/>
                  </a:lnTo>
                  <a:lnTo>
                    <a:pt x="186" y="279"/>
                  </a:lnTo>
                  <a:lnTo>
                    <a:pt x="188" y="279"/>
                  </a:lnTo>
                  <a:lnTo>
                    <a:pt x="190" y="278"/>
                  </a:lnTo>
                  <a:lnTo>
                    <a:pt x="192" y="277"/>
                  </a:lnTo>
                  <a:lnTo>
                    <a:pt x="194" y="277"/>
                  </a:lnTo>
                  <a:lnTo>
                    <a:pt x="196" y="276"/>
                  </a:lnTo>
                  <a:lnTo>
                    <a:pt x="198" y="275"/>
                  </a:lnTo>
                  <a:lnTo>
                    <a:pt x="200" y="275"/>
                  </a:lnTo>
                  <a:lnTo>
                    <a:pt x="202" y="274"/>
                  </a:lnTo>
                  <a:lnTo>
                    <a:pt x="204" y="273"/>
                  </a:lnTo>
                  <a:lnTo>
                    <a:pt x="206" y="273"/>
                  </a:lnTo>
                  <a:lnTo>
                    <a:pt x="208" y="272"/>
                  </a:lnTo>
                  <a:lnTo>
                    <a:pt x="210" y="271"/>
                  </a:lnTo>
                  <a:lnTo>
                    <a:pt x="212" y="271"/>
                  </a:lnTo>
                  <a:lnTo>
                    <a:pt x="214" y="270"/>
                  </a:lnTo>
                  <a:lnTo>
                    <a:pt x="216" y="269"/>
                  </a:lnTo>
                  <a:lnTo>
                    <a:pt x="218" y="269"/>
                  </a:lnTo>
                  <a:lnTo>
                    <a:pt x="220" y="268"/>
                  </a:lnTo>
                  <a:lnTo>
                    <a:pt x="222" y="267"/>
                  </a:lnTo>
                  <a:lnTo>
                    <a:pt x="224" y="267"/>
                  </a:lnTo>
                  <a:lnTo>
                    <a:pt x="226" y="266"/>
                  </a:lnTo>
                  <a:lnTo>
                    <a:pt x="228" y="265"/>
                  </a:lnTo>
                  <a:lnTo>
                    <a:pt x="230" y="265"/>
                  </a:lnTo>
                  <a:lnTo>
                    <a:pt x="232" y="264"/>
                  </a:lnTo>
                  <a:lnTo>
                    <a:pt x="234" y="263"/>
                  </a:lnTo>
                  <a:lnTo>
                    <a:pt x="236" y="263"/>
                  </a:lnTo>
                  <a:lnTo>
                    <a:pt x="238" y="262"/>
                  </a:lnTo>
                  <a:lnTo>
                    <a:pt x="240" y="261"/>
                  </a:lnTo>
                  <a:lnTo>
                    <a:pt x="242" y="261"/>
                  </a:lnTo>
                  <a:lnTo>
                    <a:pt x="244" y="260"/>
                  </a:lnTo>
                  <a:lnTo>
                    <a:pt x="246" y="259"/>
                  </a:lnTo>
                  <a:lnTo>
                    <a:pt x="248" y="259"/>
                  </a:lnTo>
                  <a:lnTo>
                    <a:pt x="250" y="258"/>
                  </a:lnTo>
                  <a:lnTo>
                    <a:pt x="252" y="257"/>
                  </a:lnTo>
                  <a:lnTo>
                    <a:pt x="254" y="257"/>
                  </a:lnTo>
                  <a:lnTo>
                    <a:pt x="256" y="256"/>
                  </a:lnTo>
                  <a:lnTo>
                    <a:pt x="258" y="255"/>
                  </a:lnTo>
                  <a:lnTo>
                    <a:pt x="260" y="255"/>
                  </a:lnTo>
                  <a:lnTo>
                    <a:pt x="262" y="254"/>
                  </a:lnTo>
                  <a:lnTo>
                    <a:pt x="264" y="253"/>
                  </a:lnTo>
                  <a:lnTo>
                    <a:pt x="266" y="253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51"/>
                  </a:lnTo>
                  <a:lnTo>
                    <a:pt x="274" y="250"/>
                  </a:lnTo>
                  <a:lnTo>
                    <a:pt x="276" y="249"/>
                  </a:lnTo>
                  <a:lnTo>
                    <a:pt x="278" y="249"/>
                  </a:lnTo>
                  <a:lnTo>
                    <a:pt x="280" y="248"/>
                  </a:lnTo>
                  <a:lnTo>
                    <a:pt x="282" y="247"/>
                  </a:lnTo>
                  <a:lnTo>
                    <a:pt x="284" y="247"/>
                  </a:lnTo>
                  <a:lnTo>
                    <a:pt x="286" y="246"/>
                  </a:lnTo>
                  <a:lnTo>
                    <a:pt x="288" y="245"/>
                  </a:lnTo>
                  <a:lnTo>
                    <a:pt x="290" y="245"/>
                  </a:lnTo>
                  <a:lnTo>
                    <a:pt x="292" y="244"/>
                  </a:lnTo>
                  <a:lnTo>
                    <a:pt x="294" y="243"/>
                  </a:lnTo>
                  <a:lnTo>
                    <a:pt x="296" y="243"/>
                  </a:lnTo>
                  <a:lnTo>
                    <a:pt x="298" y="242"/>
                  </a:lnTo>
                  <a:lnTo>
                    <a:pt x="300" y="241"/>
                  </a:lnTo>
                  <a:lnTo>
                    <a:pt x="302" y="241"/>
                  </a:lnTo>
                  <a:lnTo>
                    <a:pt x="304" y="240"/>
                  </a:lnTo>
                  <a:lnTo>
                    <a:pt x="306" y="239"/>
                  </a:lnTo>
                  <a:lnTo>
                    <a:pt x="308" y="239"/>
                  </a:lnTo>
                  <a:lnTo>
                    <a:pt x="310" y="238"/>
                  </a:lnTo>
                  <a:lnTo>
                    <a:pt x="312" y="237"/>
                  </a:lnTo>
                  <a:lnTo>
                    <a:pt x="314" y="237"/>
                  </a:lnTo>
                  <a:lnTo>
                    <a:pt x="316" y="236"/>
                  </a:lnTo>
                  <a:lnTo>
                    <a:pt x="318" y="235"/>
                  </a:lnTo>
                  <a:lnTo>
                    <a:pt x="320" y="235"/>
                  </a:lnTo>
                  <a:lnTo>
                    <a:pt x="322" y="234"/>
                  </a:lnTo>
                  <a:lnTo>
                    <a:pt x="324" y="233"/>
                  </a:lnTo>
                  <a:lnTo>
                    <a:pt x="326" y="233"/>
                  </a:lnTo>
                  <a:lnTo>
                    <a:pt x="328" y="232"/>
                  </a:lnTo>
                  <a:lnTo>
                    <a:pt x="330" y="231"/>
                  </a:lnTo>
                  <a:lnTo>
                    <a:pt x="332" y="231"/>
                  </a:lnTo>
                  <a:lnTo>
                    <a:pt x="334" y="230"/>
                  </a:lnTo>
                  <a:lnTo>
                    <a:pt x="336" y="229"/>
                  </a:lnTo>
                  <a:lnTo>
                    <a:pt x="338" y="229"/>
                  </a:lnTo>
                  <a:lnTo>
                    <a:pt x="340" y="228"/>
                  </a:lnTo>
                  <a:lnTo>
                    <a:pt x="342" y="227"/>
                  </a:lnTo>
                  <a:lnTo>
                    <a:pt x="344" y="227"/>
                  </a:lnTo>
                  <a:lnTo>
                    <a:pt x="346" y="226"/>
                  </a:lnTo>
                  <a:lnTo>
                    <a:pt x="348" y="225"/>
                  </a:lnTo>
                  <a:lnTo>
                    <a:pt x="350" y="225"/>
                  </a:lnTo>
                  <a:lnTo>
                    <a:pt x="352" y="224"/>
                  </a:lnTo>
                  <a:lnTo>
                    <a:pt x="354" y="223"/>
                  </a:lnTo>
                  <a:lnTo>
                    <a:pt x="356" y="223"/>
                  </a:lnTo>
                  <a:lnTo>
                    <a:pt x="358" y="222"/>
                  </a:lnTo>
                  <a:lnTo>
                    <a:pt x="360" y="221"/>
                  </a:lnTo>
                  <a:lnTo>
                    <a:pt x="362" y="221"/>
                  </a:lnTo>
                  <a:lnTo>
                    <a:pt x="364" y="220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70" y="218"/>
                  </a:lnTo>
                  <a:lnTo>
                    <a:pt x="372" y="217"/>
                  </a:lnTo>
                  <a:lnTo>
                    <a:pt x="374" y="217"/>
                  </a:lnTo>
                  <a:lnTo>
                    <a:pt x="376" y="216"/>
                  </a:lnTo>
                  <a:lnTo>
                    <a:pt x="378" y="215"/>
                  </a:lnTo>
                  <a:lnTo>
                    <a:pt x="380" y="215"/>
                  </a:lnTo>
                  <a:lnTo>
                    <a:pt x="382" y="214"/>
                  </a:lnTo>
                  <a:lnTo>
                    <a:pt x="384" y="213"/>
                  </a:lnTo>
                  <a:lnTo>
                    <a:pt x="386" y="213"/>
                  </a:lnTo>
                  <a:lnTo>
                    <a:pt x="388" y="212"/>
                  </a:lnTo>
                  <a:lnTo>
                    <a:pt x="390" y="211"/>
                  </a:lnTo>
                  <a:lnTo>
                    <a:pt x="392" y="211"/>
                  </a:lnTo>
                  <a:lnTo>
                    <a:pt x="394" y="210"/>
                  </a:lnTo>
                  <a:lnTo>
                    <a:pt x="396" y="209"/>
                  </a:lnTo>
                  <a:lnTo>
                    <a:pt x="398" y="209"/>
                  </a:lnTo>
                  <a:lnTo>
                    <a:pt x="400" y="208"/>
                  </a:lnTo>
                  <a:lnTo>
                    <a:pt x="402" y="207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8" y="205"/>
                  </a:lnTo>
                  <a:lnTo>
                    <a:pt x="410" y="205"/>
                  </a:lnTo>
                  <a:lnTo>
                    <a:pt x="412" y="204"/>
                  </a:lnTo>
                  <a:lnTo>
                    <a:pt x="414" y="203"/>
                  </a:lnTo>
                  <a:lnTo>
                    <a:pt x="416" y="203"/>
                  </a:lnTo>
                  <a:lnTo>
                    <a:pt x="418" y="202"/>
                  </a:lnTo>
                  <a:lnTo>
                    <a:pt x="420" y="201"/>
                  </a:lnTo>
                  <a:lnTo>
                    <a:pt x="422" y="201"/>
                  </a:lnTo>
                  <a:lnTo>
                    <a:pt x="424" y="200"/>
                  </a:lnTo>
                  <a:lnTo>
                    <a:pt x="426" y="199"/>
                  </a:lnTo>
                  <a:lnTo>
                    <a:pt x="428" y="199"/>
                  </a:lnTo>
                  <a:lnTo>
                    <a:pt x="430" y="198"/>
                  </a:lnTo>
                  <a:lnTo>
                    <a:pt x="432" y="197"/>
                  </a:lnTo>
                  <a:lnTo>
                    <a:pt x="434" y="197"/>
                  </a:lnTo>
                  <a:lnTo>
                    <a:pt x="436" y="196"/>
                  </a:lnTo>
                  <a:lnTo>
                    <a:pt x="438" y="195"/>
                  </a:lnTo>
                  <a:lnTo>
                    <a:pt x="440" y="195"/>
                  </a:lnTo>
                  <a:lnTo>
                    <a:pt x="442" y="194"/>
                  </a:lnTo>
                  <a:lnTo>
                    <a:pt x="444" y="193"/>
                  </a:lnTo>
                  <a:lnTo>
                    <a:pt x="446" y="193"/>
                  </a:lnTo>
                  <a:lnTo>
                    <a:pt x="448" y="192"/>
                  </a:lnTo>
                  <a:lnTo>
                    <a:pt x="450" y="191"/>
                  </a:lnTo>
                  <a:lnTo>
                    <a:pt x="452" y="191"/>
                  </a:lnTo>
                  <a:lnTo>
                    <a:pt x="454" y="190"/>
                  </a:lnTo>
                  <a:lnTo>
                    <a:pt x="456" y="189"/>
                  </a:lnTo>
                  <a:lnTo>
                    <a:pt x="458" y="189"/>
                  </a:lnTo>
                  <a:lnTo>
                    <a:pt x="460" y="188"/>
                  </a:lnTo>
                  <a:lnTo>
                    <a:pt x="462" y="187"/>
                  </a:lnTo>
                  <a:lnTo>
                    <a:pt x="464" y="187"/>
                  </a:lnTo>
                  <a:lnTo>
                    <a:pt x="466" y="186"/>
                  </a:lnTo>
                  <a:lnTo>
                    <a:pt x="468" y="185"/>
                  </a:lnTo>
                  <a:lnTo>
                    <a:pt x="470" y="184"/>
                  </a:lnTo>
                  <a:lnTo>
                    <a:pt x="472" y="184"/>
                  </a:lnTo>
                  <a:lnTo>
                    <a:pt x="474" y="183"/>
                  </a:lnTo>
                  <a:lnTo>
                    <a:pt x="476" y="182"/>
                  </a:lnTo>
                  <a:lnTo>
                    <a:pt x="478" y="182"/>
                  </a:lnTo>
                  <a:lnTo>
                    <a:pt x="480" y="181"/>
                  </a:lnTo>
                  <a:lnTo>
                    <a:pt x="482" y="180"/>
                  </a:lnTo>
                  <a:lnTo>
                    <a:pt x="484" y="180"/>
                  </a:lnTo>
                  <a:lnTo>
                    <a:pt x="486" y="179"/>
                  </a:lnTo>
                  <a:lnTo>
                    <a:pt x="488" y="178"/>
                  </a:lnTo>
                  <a:lnTo>
                    <a:pt x="490" y="178"/>
                  </a:lnTo>
                  <a:lnTo>
                    <a:pt x="492" y="177"/>
                  </a:lnTo>
                  <a:lnTo>
                    <a:pt x="494" y="176"/>
                  </a:lnTo>
                  <a:lnTo>
                    <a:pt x="496" y="176"/>
                  </a:lnTo>
                  <a:lnTo>
                    <a:pt x="498" y="175"/>
                  </a:lnTo>
                  <a:lnTo>
                    <a:pt x="500" y="174"/>
                  </a:lnTo>
                  <a:lnTo>
                    <a:pt x="502" y="174"/>
                  </a:lnTo>
                  <a:lnTo>
                    <a:pt x="504" y="173"/>
                  </a:lnTo>
                  <a:lnTo>
                    <a:pt x="506" y="172"/>
                  </a:lnTo>
                  <a:lnTo>
                    <a:pt x="508" y="172"/>
                  </a:lnTo>
                  <a:lnTo>
                    <a:pt x="510" y="171"/>
                  </a:lnTo>
                  <a:lnTo>
                    <a:pt x="512" y="170"/>
                  </a:lnTo>
                  <a:lnTo>
                    <a:pt x="514" y="170"/>
                  </a:lnTo>
                  <a:lnTo>
                    <a:pt x="516" y="169"/>
                  </a:lnTo>
                  <a:lnTo>
                    <a:pt x="518" y="168"/>
                  </a:lnTo>
                  <a:lnTo>
                    <a:pt x="520" y="168"/>
                  </a:lnTo>
                  <a:lnTo>
                    <a:pt x="522" y="167"/>
                  </a:lnTo>
                  <a:lnTo>
                    <a:pt x="524" y="166"/>
                  </a:lnTo>
                  <a:lnTo>
                    <a:pt x="526" y="166"/>
                  </a:lnTo>
                  <a:lnTo>
                    <a:pt x="528" y="165"/>
                  </a:lnTo>
                  <a:lnTo>
                    <a:pt x="530" y="164"/>
                  </a:lnTo>
                  <a:lnTo>
                    <a:pt x="532" y="164"/>
                  </a:lnTo>
                  <a:lnTo>
                    <a:pt x="534" y="163"/>
                  </a:lnTo>
                  <a:lnTo>
                    <a:pt x="536" y="162"/>
                  </a:lnTo>
                  <a:lnTo>
                    <a:pt x="538" y="162"/>
                  </a:lnTo>
                  <a:lnTo>
                    <a:pt x="540" y="161"/>
                  </a:lnTo>
                  <a:lnTo>
                    <a:pt x="542" y="160"/>
                  </a:lnTo>
                  <a:lnTo>
                    <a:pt x="544" y="160"/>
                  </a:lnTo>
                  <a:lnTo>
                    <a:pt x="546" y="159"/>
                  </a:lnTo>
                  <a:lnTo>
                    <a:pt x="548" y="158"/>
                  </a:lnTo>
                  <a:lnTo>
                    <a:pt x="550" y="158"/>
                  </a:lnTo>
                  <a:lnTo>
                    <a:pt x="552" y="157"/>
                  </a:lnTo>
                  <a:lnTo>
                    <a:pt x="554" y="156"/>
                  </a:lnTo>
                  <a:lnTo>
                    <a:pt x="556" y="156"/>
                  </a:lnTo>
                  <a:lnTo>
                    <a:pt x="558" y="155"/>
                  </a:lnTo>
                  <a:lnTo>
                    <a:pt x="560" y="154"/>
                  </a:lnTo>
                  <a:lnTo>
                    <a:pt x="562" y="154"/>
                  </a:lnTo>
                  <a:lnTo>
                    <a:pt x="564" y="153"/>
                  </a:lnTo>
                  <a:lnTo>
                    <a:pt x="566" y="152"/>
                  </a:lnTo>
                  <a:lnTo>
                    <a:pt x="568" y="152"/>
                  </a:lnTo>
                  <a:lnTo>
                    <a:pt x="570" y="151"/>
                  </a:lnTo>
                  <a:lnTo>
                    <a:pt x="572" y="150"/>
                  </a:lnTo>
                  <a:lnTo>
                    <a:pt x="574" y="150"/>
                  </a:lnTo>
                  <a:lnTo>
                    <a:pt x="576" y="149"/>
                  </a:lnTo>
                  <a:lnTo>
                    <a:pt x="578" y="148"/>
                  </a:lnTo>
                  <a:lnTo>
                    <a:pt x="580" y="148"/>
                  </a:lnTo>
                  <a:lnTo>
                    <a:pt x="582" y="147"/>
                  </a:lnTo>
                  <a:lnTo>
                    <a:pt x="584" y="146"/>
                  </a:lnTo>
                  <a:lnTo>
                    <a:pt x="586" y="146"/>
                  </a:lnTo>
                  <a:lnTo>
                    <a:pt x="588" y="145"/>
                  </a:lnTo>
                  <a:lnTo>
                    <a:pt x="590" y="144"/>
                  </a:lnTo>
                  <a:lnTo>
                    <a:pt x="592" y="144"/>
                  </a:lnTo>
                  <a:lnTo>
                    <a:pt x="594" y="143"/>
                  </a:lnTo>
                  <a:lnTo>
                    <a:pt x="596" y="142"/>
                  </a:lnTo>
                  <a:lnTo>
                    <a:pt x="598" y="142"/>
                  </a:lnTo>
                  <a:lnTo>
                    <a:pt x="600" y="141"/>
                  </a:lnTo>
                  <a:lnTo>
                    <a:pt x="602" y="140"/>
                  </a:lnTo>
                  <a:lnTo>
                    <a:pt x="604" y="140"/>
                  </a:lnTo>
                  <a:lnTo>
                    <a:pt x="606" y="139"/>
                  </a:lnTo>
                  <a:lnTo>
                    <a:pt x="608" y="138"/>
                  </a:lnTo>
                  <a:lnTo>
                    <a:pt x="610" y="138"/>
                  </a:lnTo>
                  <a:lnTo>
                    <a:pt x="612" y="137"/>
                  </a:lnTo>
                  <a:lnTo>
                    <a:pt x="614" y="136"/>
                  </a:lnTo>
                  <a:lnTo>
                    <a:pt x="616" y="136"/>
                  </a:lnTo>
                  <a:lnTo>
                    <a:pt x="618" y="135"/>
                  </a:lnTo>
                  <a:lnTo>
                    <a:pt x="620" y="134"/>
                  </a:lnTo>
                  <a:lnTo>
                    <a:pt x="622" y="134"/>
                  </a:lnTo>
                  <a:lnTo>
                    <a:pt x="624" y="133"/>
                  </a:lnTo>
                  <a:lnTo>
                    <a:pt x="626" y="132"/>
                  </a:lnTo>
                  <a:lnTo>
                    <a:pt x="628" y="132"/>
                  </a:lnTo>
                  <a:lnTo>
                    <a:pt x="630" y="131"/>
                  </a:lnTo>
                  <a:lnTo>
                    <a:pt x="632" y="130"/>
                  </a:lnTo>
                  <a:lnTo>
                    <a:pt x="634" y="130"/>
                  </a:lnTo>
                  <a:lnTo>
                    <a:pt x="636" y="129"/>
                  </a:lnTo>
                  <a:lnTo>
                    <a:pt x="638" y="128"/>
                  </a:lnTo>
                  <a:lnTo>
                    <a:pt x="640" y="128"/>
                  </a:lnTo>
                  <a:lnTo>
                    <a:pt x="642" y="127"/>
                  </a:lnTo>
                  <a:lnTo>
                    <a:pt x="644" y="126"/>
                  </a:lnTo>
                  <a:lnTo>
                    <a:pt x="646" y="126"/>
                  </a:lnTo>
                  <a:lnTo>
                    <a:pt x="648" y="125"/>
                  </a:lnTo>
                  <a:lnTo>
                    <a:pt x="650" y="124"/>
                  </a:lnTo>
                  <a:lnTo>
                    <a:pt x="652" y="124"/>
                  </a:lnTo>
                  <a:lnTo>
                    <a:pt x="654" y="123"/>
                  </a:lnTo>
                  <a:lnTo>
                    <a:pt x="656" y="122"/>
                  </a:lnTo>
                  <a:lnTo>
                    <a:pt x="658" y="122"/>
                  </a:lnTo>
                  <a:lnTo>
                    <a:pt x="660" y="121"/>
                  </a:lnTo>
                  <a:lnTo>
                    <a:pt x="662" y="120"/>
                  </a:lnTo>
                  <a:lnTo>
                    <a:pt x="664" y="120"/>
                  </a:lnTo>
                  <a:lnTo>
                    <a:pt x="666" y="119"/>
                  </a:lnTo>
                  <a:lnTo>
                    <a:pt x="668" y="118"/>
                  </a:lnTo>
                  <a:lnTo>
                    <a:pt x="670" y="118"/>
                  </a:lnTo>
                  <a:lnTo>
                    <a:pt x="672" y="117"/>
                  </a:lnTo>
                  <a:lnTo>
                    <a:pt x="674" y="116"/>
                  </a:lnTo>
                  <a:lnTo>
                    <a:pt x="676" y="116"/>
                  </a:lnTo>
                  <a:lnTo>
                    <a:pt x="678" y="115"/>
                  </a:lnTo>
                  <a:lnTo>
                    <a:pt x="680" y="114"/>
                  </a:lnTo>
                  <a:lnTo>
                    <a:pt x="682" y="114"/>
                  </a:lnTo>
                  <a:lnTo>
                    <a:pt x="684" y="113"/>
                  </a:lnTo>
                  <a:lnTo>
                    <a:pt x="686" y="112"/>
                  </a:lnTo>
                  <a:lnTo>
                    <a:pt x="688" y="112"/>
                  </a:lnTo>
                  <a:lnTo>
                    <a:pt x="690" y="111"/>
                  </a:lnTo>
                  <a:lnTo>
                    <a:pt x="692" y="110"/>
                  </a:lnTo>
                  <a:lnTo>
                    <a:pt x="694" y="110"/>
                  </a:lnTo>
                  <a:lnTo>
                    <a:pt x="696" y="109"/>
                  </a:lnTo>
                  <a:lnTo>
                    <a:pt x="698" y="108"/>
                  </a:lnTo>
                  <a:lnTo>
                    <a:pt x="700" y="108"/>
                  </a:lnTo>
                  <a:lnTo>
                    <a:pt x="702" y="107"/>
                  </a:lnTo>
                  <a:lnTo>
                    <a:pt x="704" y="106"/>
                  </a:lnTo>
                  <a:lnTo>
                    <a:pt x="706" y="106"/>
                  </a:lnTo>
                  <a:lnTo>
                    <a:pt x="708" y="105"/>
                  </a:lnTo>
                  <a:lnTo>
                    <a:pt x="710" y="104"/>
                  </a:lnTo>
                  <a:lnTo>
                    <a:pt x="712" y="104"/>
                  </a:lnTo>
                  <a:lnTo>
                    <a:pt x="714" y="103"/>
                  </a:lnTo>
                  <a:lnTo>
                    <a:pt x="716" y="102"/>
                  </a:lnTo>
                  <a:lnTo>
                    <a:pt x="718" y="102"/>
                  </a:lnTo>
                  <a:lnTo>
                    <a:pt x="720" y="101"/>
                  </a:lnTo>
                  <a:lnTo>
                    <a:pt x="722" y="100"/>
                  </a:lnTo>
                  <a:lnTo>
                    <a:pt x="724" y="100"/>
                  </a:lnTo>
                  <a:lnTo>
                    <a:pt x="726" y="99"/>
                  </a:lnTo>
                  <a:lnTo>
                    <a:pt x="728" y="98"/>
                  </a:lnTo>
                  <a:lnTo>
                    <a:pt x="730" y="98"/>
                  </a:lnTo>
                  <a:lnTo>
                    <a:pt x="732" y="97"/>
                  </a:lnTo>
                  <a:lnTo>
                    <a:pt x="734" y="96"/>
                  </a:lnTo>
                  <a:lnTo>
                    <a:pt x="736" y="96"/>
                  </a:lnTo>
                  <a:lnTo>
                    <a:pt x="738" y="95"/>
                  </a:lnTo>
                  <a:lnTo>
                    <a:pt x="740" y="94"/>
                  </a:lnTo>
                  <a:lnTo>
                    <a:pt x="742" y="94"/>
                  </a:lnTo>
                  <a:lnTo>
                    <a:pt x="744" y="93"/>
                  </a:lnTo>
                  <a:lnTo>
                    <a:pt x="746" y="92"/>
                  </a:lnTo>
                  <a:lnTo>
                    <a:pt x="748" y="92"/>
                  </a:lnTo>
                  <a:lnTo>
                    <a:pt x="750" y="91"/>
                  </a:lnTo>
                  <a:lnTo>
                    <a:pt x="752" y="90"/>
                  </a:lnTo>
                  <a:lnTo>
                    <a:pt x="754" y="90"/>
                  </a:lnTo>
                  <a:lnTo>
                    <a:pt x="756" y="89"/>
                  </a:lnTo>
                  <a:lnTo>
                    <a:pt x="758" y="88"/>
                  </a:lnTo>
                  <a:lnTo>
                    <a:pt x="760" y="88"/>
                  </a:lnTo>
                  <a:lnTo>
                    <a:pt x="762" y="87"/>
                  </a:lnTo>
                  <a:lnTo>
                    <a:pt x="764" y="86"/>
                  </a:lnTo>
                  <a:lnTo>
                    <a:pt x="766" y="86"/>
                  </a:lnTo>
                  <a:lnTo>
                    <a:pt x="768" y="85"/>
                  </a:lnTo>
                  <a:lnTo>
                    <a:pt x="770" y="84"/>
                  </a:lnTo>
                  <a:lnTo>
                    <a:pt x="772" y="83"/>
                  </a:lnTo>
                  <a:lnTo>
                    <a:pt x="774" y="83"/>
                  </a:lnTo>
                  <a:lnTo>
                    <a:pt x="776" y="82"/>
                  </a:lnTo>
                  <a:lnTo>
                    <a:pt x="778" y="81"/>
                  </a:lnTo>
                  <a:lnTo>
                    <a:pt x="780" y="81"/>
                  </a:lnTo>
                  <a:lnTo>
                    <a:pt x="782" y="80"/>
                  </a:lnTo>
                  <a:lnTo>
                    <a:pt x="784" y="79"/>
                  </a:lnTo>
                  <a:lnTo>
                    <a:pt x="786" y="79"/>
                  </a:lnTo>
                  <a:lnTo>
                    <a:pt x="788" y="78"/>
                  </a:lnTo>
                  <a:lnTo>
                    <a:pt x="790" y="77"/>
                  </a:lnTo>
                  <a:lnTo>
                    <a:pt x="792" y="77"/>
                  </a:lnTo>
                  <a:lnTo>
                    <a:pt x="794" y="76"/>
                  </a:lnTo>
                  <a:lnTo>
                    <a:pt x="796" y="75"/>
                  </a:lnTo>
                  <a:lnTo>
                    <a:pt x="798" y="75"/>
                  </a:lnTo>
                  <a:lnTo>
                    <a:pt x="800" y="74"/>
                  </a:lnTo>
                  <a:lnTo>
                    <a:pt x="802" y="73"/>
                  </a:lnTo>
                  <a:lnTo>
                    <a:pt x="804" y="73"/>
                  </a:lnTo>
                  <a:lnTo>
                    <a:pt x="806" y="72"/>
                  </a:lnTo>
                  <a:lnTo>
                    <a:pt x="808" y="71"/>
                  </a:lnTo>
                  <a:lnTo>
                    <a:pt x="810" y="71"/>
                  </a:lnTo>
                  <a:lnTo>
                    <a:pt x="812" y="70"/>
                  </a:lnTo>
                  <a:lnTo>
                    <a:pt x="814" y="69"/>
                  </a:lnTo>
                  <a:lnTo>
                    <a:pt x="816" y="69"/>
                  </a:lnTo>
                  <a:lnTo>
                    <a:pt x="818" y="68"/>
                  </a:lnTo>
                  <a:lnTo>
                    <a:pt x="820" y="67"/>
                  </a:lnTo>
                  <a:lnTo>
                    <a:pt x="822" y="67"/>
                  </a:lnTo>
                  <a:lnTo>
                    <a:pt x="824" y="66"/>
                  </a:lnTo>
                  <a:lnTo>
                    <a:pt x="826" y="65"/>
                  </a:lnTo>
                  <a:lnTo>
                    <a:pt x="828" y="65"/>
                  </a:lnTo>
                  <a:lnTo>
                    <a:pt x="830" y="64"/>
                  </a:lnTo>
                  <a:lnTo>
                    <a:pt x="832" y="63"/>
                  </a:lnTo>
                  <a:lnTo>
                    <a:pt x="834" y="63"/>
                  </a:lnTo>
                  <a:lnTo>
                    <a:pt x="836" y="62"/>
                  </a:lnTo>
                  <a:lnTo>
                    <a:pt x="838" y="61"/>
                  </a:lnTo>
                  <a:lnTo>
                    <a:pt x="840" y="61"/>
                  </a:lnTo>
                  <a:lnTo>
                    <a:pt x="842" y="60"/>
                  </a:lnTo>
                  <a:lnTo>
                    <a:pt x="844" y="59"/>
                  </a:lnTo>
                  <a:lnTo>
                    <a:pt x="846" y="59"/>
                  </a:lnTo>
                  <a:lnTo>
                    <a:pt x="848" y="58"/>
                  </a:lnTo>
                  <a:lnTo>
                    <a:pt x="850" y="57"/>
                  </a:lnTo>
                  <a:lnTo>
                    <a:pt x="852" y="57"/>
                  </a:lnTo>
                  <a:lnTo>
                    <a:pt x="854" y="56"/>
                  </a:lnTo>
                  <a:lnTo>
                    <a:pt x="856" y="55"/>
                  </a:lnTo>
                  <a:lnTo>
                    <a:pt x="858" y="55"/>
                  </a:lnTo>
                  <a:lnTo>
                    <a:pt x="860" y="54"/>
                  </a:lnTo>
                  <a:lnTo>
                    <a:pt x="862" y="53"/>
                  </a:lnTo>
                  <a:lnTo>
                    <a:pt x="864" y="53"/>
                  </a:lnTo>
                  <a:lnTo>
                    <a:pt x="866" y="52"/>
                  </a:lnTo>
                  <a:lnTo>
                    <a:pt x="868" y="51"/>
                  </a:lnTo>
                  <a:lnTo>
                    <a:pt x="870" y="51"/>
                  </a:lnTo>
                  <a:lnTo>
                    <a:pt x="872" y="50"/>
                  </a:lnTo>
                  <a:lnTo>
                    <a:pt x="874" y="49"/>
                  </a:lnTo>
                  <a:lnTo>
                    <a:pt x="876" y="49"/>
                  </a:lnTo>
                  <a:lnTo>
                    <a:pt x="878" y="48"/>
                  </a:lnTo>
                  <a:lnTo>
                    <a:pt x="880" y="47"/>
                  </a:lnTo>
                  <a:lnTo>
                    <a:pt x="882" y="47"/>
                  </a:lnTo>
                  <a:lnTo>
                    <a:pt x="884" y="46"/>
                  </a:lnTo>
                  <a:lnTo>
                    <a:pt x="886" y="45"/>
                  </a:lnTo>
                  <a:lnTo>
                    <a:pt x="888" y="45"/>
                  </a:lnTo>
                  <a:lnTo>
                    <a:pt x="890" y="44"/>
                  </a:lnTo>
                  <a:lnTo>
                    <a:pt x="892" y="43"/>
                  </a:lnTo>
                  <a:lnTo>
                    <a:pt x="894" y="43"/>
                  </a:lnTo>
                  <a:lnTo>
                    <a:pt x="896" y="42"/>
                  </a:lnTo>
                  <a:lnTo>
                    <a:pt x="898" y="41"/>
                  </a:lnTo>
                  <a:lnTo>
                    <a:pt x="900" y="41"/>
                  </a:lnTo>
                  <a:lnTo>
                    <a:pt x="902" y="40"/>
                  </a:lnTo>
                  <a:lnTo>
                    <a:pt x="904" y="39"/>
                  </a:lnTo>
                  <a:lnTo>
                    <a:pt x="906" y="39"/>
                  </a:lnTo>
                  <a:lnTo>
                    <a:pt x="908" y="38"/>
                  </a:lnTo>
                  <a:lnTo>
                    <a:pt x="910" y="37"/>
                  </a:lnTo>
                  <a:lnTo>
                    <a:pt x="912" y="37"/>
                  </a:lnTo>
                  <a:lnTo>
                    <a:pt x="914" y="36"/>
                  </a:lnTo>
                  <a:lnTo>
                    <a:pt x="916" y="35"/>
                  </a:lnTo>
                  <a:lnTo>
                    <a:pt x="918" y="35"/>
                  </a:lnTo>
                  <a:lnTo>
                    <a:pt x="920" y="34"/>
                  </a:lnTo>
                  <a:lnTo>
                    <a:pt x="922" y="33"/>
                  </a:lnTo>
                  <a:lnTo>
                    <a:pt x="924" y="33"/>
                  </a:lnTo>
                  <a:lnTo>
                    <a:pt x="926" y="32"/>
                  </a:lnTo>
                  <a:lnTo>
                    <a:pt x="928" y="31"/>
                  </a:lnTo>
                  <a:lnTo>
                    <a:pt x="930" y="31"/>
                  </a:lnTo>
                  <a:lnTo>
                    <a:pt x="932" y="30"/>
                  </a:lnTo>
                  <a:lnTo>
                    <a:pt x="934" y="29"/>
                  </a:lnTo>
                  <a:lnTo>
                    <a:pt x="936" y="29"/>
                  </a:lnTo>
                  <a:lnTo>
                    <a:pt x="938" y="28"/>
                  </a:lnTo>
                  <a:lnTo>
                    <a:pt x="940" y="27"/>
                  </a:lnTo>
                  <a:lnTo>
                    <a:pt x="942" y="27"/>
                  </a:lnTo>
                  <a:lnTo>
                    <a:pt x="944" y="26"/>
                  </a:lnTo>
                  <a:lnTo>
                    <a:pt x="946" y="25"/>
                  </a:lnTo>
                  <a:lnTo>
                    <a:pt x="948" y="25"/>
                  </a:lnTo>
                  <a:lnTo>
                    <a:pt x="950" y="24"/>
                  </a:lnTo>
                  <a:lnTo>
                    <a:pt x="952" y="23"/>
                  </a:lnTo>
                  <a:lnTo>
                    <a:pt x="954" y="23"/>
                  </a:lnTo>
                  <a:lnTo>
                    <a:pt x="956" y="22"/>
                  </a:lnTo>
                  <a:lnTo>
                    <a:pt x="958" y="21"/>
                  </a:lnTo>
                  <a:lnTo>
                    <a:pt x="960" y="21"/>
                  </a:lnTo>
                  <a:lnTo>
                    <a:pt x="962" y="20"/>
                  </a:lnTo>
                  <a:lnTo>
                    <a:pt x="964" y="19"/>
                  </a:lnTo>
                  <a:lnTo>
                    <a:pt x="966" y="19"/>
                  </a:lnTo>
                  <a:lnTo>
                    <a:pt x="968" y="18"/>
                  </a:lnTo>
                  <a:lnTo>
                    <a:pt x="970" y="17"/>
                  </a:lnTo>
                  <a:lnTo>
                    <a:pt x="972" y="17"/>
                  </a:lnTo>
                  <a:lnTo>
                    <a:pt x="974" y="16"/>
                  </a:lnTo>
                  <a:lnTo>
                    <a:pt x="976" y="15"/>
                  </a:lnTo>
                  <a:lnTo>
                    <a:pt x="978" y="15"/>
                  </a:lnTo>
                  <a:lnTo>
                    <a:pt x="980" y="14"/>
                  </a:lnTo>
                  <a:lnTo>
                    <a:pt x="982" y="13"/>
                  </a:lnTo>
                  <a:lnTo>
                    <a:pt x="984" y="13"/>
                  </a:lnTo>
                  <a:lnTo>
                    <a:pt x="986" y="12"/>
                  </a:lnTo>
                  <a:lnTo>
                    <a:pt x="988" y="11"/>
                  </a:lnTo>
                  <a:lnTo>
                    <a:pt x="990" y="11"/>
                  </a:lnTo>
                  <a:lnTo>
                    <a:pt x="992" y="10"/>
                  </a:lnTo>
                  <a:lnTo>
                    <a:pt x="994" y="9"/>
                  </a:lnTo>
                  <a:lnTo>
                    <a:pt x="996" y="9"/>
                  </a:lnTo>
                  <a:lnTo>
                    <a:pt x="998" y="8"/>
                  </a:lnTo>
                  <a:lnTo>
                    <a:pt x="1000" y="7"/>
                  </a:lnTo>
                  <a:lnTo>
                    <a:pt x="1002" y="7"/>
                  </a:lnTo>
                  <a:lnTo>
                    <a:pt x="1004" y="6"/>
                  </a:lnTo>
                  <a:lnTo>
                    <a:pt x="1006" y="5"/>
                  </a:lnTo>
                  <a:lnTo>
                    <a:pt x="1008" y="5"/>
                  </a:lnTo>
                  <a:lnTo>
                    <a:pt x="1010" y="4"/>
                  </a:lnTo>
                  <a:lnTo>
                    <a:pt x="1012" y="3"/>
                  </a:lnTo>
                  <a:lnTo>
                    <a:pt x="1014" y="3"/>
                  </a:lnTo>
                  <a:lnTo>
                    <a:pt x="1016" y="2"/>
                  </a:lnTo>
                  <a:lnTo>
                    <a:pt x="1018" y="1"/>
                  </a:lnTo>
                  <a:lnTo>
                    <a:pt x="1020" y="1"/>
                  </a:lnTo>
                  <a:lnTo>
                    <a:pt x="102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64" name="Rectangle 162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28600" y="1443038"/>
            <a:ext cx="5753100" cy="5114925"/>
            <a:chOff x="144" y="909"/>
            <a:chExt cx="3624" cy="3222"/>
          </a:xfrm>
        </p:grpSpPr>
        <p:sp>
          <p:nvSpPr>
            <p:cNvPr id="14349" name="AutoShape 4"/>
            <p:cNvSpPr>
              <a:spLocks noChangeAspect="1" noChangeArrowheads="1" noTextEdit="1"/>
            </p:cNvSpPr>
            <p:nvPr/>
          </p:nvSpPr>
          <p:spPr bwMode="auto">
            <a:xfrm>
              <a:off x="144" y="909"/>
              <a:ext cx="362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0" name="Rectangle 6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351" name="Line 7"/>
            <p:cNvSpPr>
              <a:spLocks noChangeShapeType="1"/>
            </p:cNvSpPr>
            <p:nvPr/>
          </p:nvSpPr>
          <p:spPr bwMode="auto">
            <a:xfrm flipV="1">
              <a:off x="26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2" name="Line 8"/>
            <p:cNvSpPr>
              <a:spLocks noChangeShapeType="1"/>
            </p:cNvSpPr>
            <p:nvPr/>
          </p:nvSpPr>
          <p:spPr bwMode="auto">
            <a:xfrm flipV="1">
              <a:off x="26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3" name="Line 9"/>
            <p:cNvSpPr>
              <a:spLocks noChangeShapeType="1"/>
            </p:cNvSpPr>
            <p:nvPr/>
          </p:nvSpPr>
          <p:spPr bwMode="auto">
            <a:xfrm flipV="1">
              <a:off x="37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4" name="Line 10"/>
            <p:cNvSpPr>
              <a:spLocks noChangeShapeType="1"/>
            </p:cNvSpPr>
            <p:nvPr/>
          </p:nvSpPr>
          <p:spPr bwMode="auto">
            <a:xfrm flipV="1">
              <a:off x="37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5" name="Line 11"/>
            <p:cNvSpPr>
              <a:spLocks noChangeShapeType="1"/>
            </p:cNvSpPr>
            <p:nvPr/>
          </p:nvSpPr>
          <p:spPr bwMode="auto">
            <a:xfrm flipV="1">
              <a:off x="48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6" name="Line 12"/>
            <p:cNvSpPr>
              <a:spLocks noChangeShapeType="1"/>
            </p:cNvSpPr>
            <p:nvPr/>
          </p:nvSpPr>
          <p:spPr bwMode="auto">
            <a:xfrm flipV="1">
              <a:off x="49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7" name="Line 13"/>
            <p:cNvSpPr>
              <a:spLocks noChangeShapeType="1"/>
            </p:cNvSpPr>
            <p:nvPr/>
          </p:nvSpPr>
          <p:spPr bwMode="auto">
            <a:xfrm flipV="1">
              <a:off x="60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8" name="Line 14"/>
            <p:cNvSpPr>
              <a:spLocks noChangeShapeType="1"/>
            </p:cNvSpPr>
            <p:nvPr/>
          </p:nvSpPr>
          <p:spPr bwMode="auto">
            <a:xfrm flipV="1">
              <a:off x="60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59" name="Line 15"/>
            <p:cNvSpPr>
              <a:spLocks noChangeShapeType="1"/>
            </p:cNvSpPr>
            <p:nvPr/>
          </p:nvSpPr>
          <p:spPr bwMode="auto">
            <a:xfrm flipV="1">
              <a:off x="71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0" name="Line 16"/>
            <p:cNvSpPr>
              <a:spLocks noChangeShapeType="1"/>
            </p:cNvSpPr>
            <p:nvPr/>
          </p:nvSpPr>
          <p:spPr bwMode="auto">
            <a:xfrm flipV="1">
              <a:off x="71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1" name="Line 17"/>
            <p:cNvSpPr>
              <a:spLocks noChangeShapeType="1"/>
            </p:cNvSpPr>
            <p:nvPr/>
          </p:nvSpPr>
          <p:spPr bwMode="auto">
            <a:xfrm flipV="1">
              <a:off x="82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2" name="Line 18"/>
            <p:cNvSpPr>
              <a:spLocks noChangeShapeType="1"/>
            </p:cNvSpPr>
            <p:nvPr/>
          </p:nvSpPr>
          <p:spPr bwMode="auto">
            <a:xfrm flipV="1">
              <a:off x="82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3" name="Line 19"/>
            <p:cNvSpPr>
              <a:spLocks noChangeShapeType="1"/>
            </p:cNvSpPr>
            <p:nvPr/>
          </p:nvSpPr>
          <p:spPr bwMode="auto">
            <a:xfrm flipV="1">
              <a:off x="93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4" name="Line 20"/>
            <p:cNvSpPr>
              <a:spLocks noChangeShapeType="1"/>
            </p:cNvSpPr>
            <p:nvPr/>
          </p:nvSpPr>
          <p:spPr bwMode="auto">
            <a:xfrm flipV="1">
              <a:off x="94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5" name="Line 21"/>
            <p:cNvSpPr>
              <a:spLocks noChangeShapeType="1"/>
            </p:cNvSpPr>
            <p:nvPr/>
          </p:nvSpPr>
          <p:spPr bwMode="auto">
            <a:xfrm flipV="1">
              <a:off x="105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6" name="Line 22"/>
            <p:cNvSpPr>
              <a:spLocks noChangeShapeType="1"/>
            </p:cNvSpPr>
            <p:nvPr/>
          </p:nvSpPr>
          <p:spPr bwMode="auto">
            <a:xfrm flipV="1">
              <a:off x="105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7" name="Line 23"/>
            <p:cNvSpPr>
              <a:spLocks noChangeShapeType="1"/>
            </p:cNvSpPr>
            <p:nvPr/>
          </p:nvSpPr>
          <p:spPr bwMode="auto">
            <a:xfrm flipV="1">
              <a:off x="116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8" name="Line 24"/>
            <p:cNvSpPr>
              <a:spLocks noChangeShapeType="1"/>
            </p:cNvSpPr>
            <p:nvPr/>
          </p:nvSpPr>
          <p:spPr bwMode="auto">
            <a:xfrm flipV="1">
              <a:off x="116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69" name="Line 25"/>
            <p:cNvSpPr>
              <a:spLocks noChangeShapeType="1"/>
            </p:cNvSpPr>
            <p:nvPr/>
          </p:nvSpPr>
          <p:spPr bwMode="auto">
            <a:xfrm flipV="1">
              <a:off x="127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0" name="Line 26"/>
            <p:cNvSpPr>
              <a:spLocks noChangeShapeType="1"/>
            </p:cNvSpPr>
            <p:nvPr/>
          </p:nvSpPr>
          <p:spPr bwMode="auto">
            <a:xfrm flipV="1">
              <a:off x="128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1" name="Line 27"/>
            <p:cNvSpPr>
              <a:spLocks noChangeShapeType="1"/>
            </p:cNvSpPr>
            <p:nvPr/>
          </p:nvSpPr>
          <p:spPr bwMode="auto">
            <a:xfrm flipV="1">
              <a:off x="139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2" name="Line 28"/>
            <p:cNvSpPr>
              <a:spLocks noChangeShapeType="1"/>
            </p:cNvSpPr>
            <p:nvPr/>
          </p:nvSpPr>
          <p:spPr bwMode="auto">
            <a:xfrm flipV="1">
              <a:off x="139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3" name="Line 29"/>
            <p:cNvSpPr>
              <a:spLocks noChangeShapeType="1"/>
            </p:cNvSpPr>
            <p:nvPr/>
          </p:nvSpPr>
          <p:spPr bwMode="auto">
            <a:xfrm flipV="1">
              <a:off x="150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4" name="Line 30"/>
            <p:cNvSpPr>
              <a:spLocks noChangeShapeType="1"/>
            </p:cNvSpPr>
            <p:nvPr/>
          </p:nvSpPr>
          <p:spPr bwMode="auto">
            <a:xfrm flipV="1">
              <a:off x="1507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5" name="Line 31"/>
            <p:cNvSpPr>
              <a:spLocks noChangeShapeType="1"/>
            </p:cNvSpPr>
            <p:nvPr/>
          </p:nvSpPr>
          <p:spPr bwMode="auto">
            <a:xfrm flipV="1">
              <a:off x="161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6" name="Line 32"/>
            <p:cNvSpPr>
              <a:spLocks noChangeShapeType="1"/>
            </p:cNvSpPr>
            <p:nvPr/>
          </p:nvSpPr>
          <p:spPr bwMode="auto">
            <a:xfrm flipV="1">
              <a:off x="161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7" name="Line 33"/>
            <p:cNvSpPr>
              <a:spLocks noChangeShapeType="1"/>
            </p:cNvSpPr>
            <p:nvPr/>
          </p:nvSpPr>
          <p:spPr bwMode="auto">
            <a:xfrm flipV="1">
              <a:off x="172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8" name="Line 34"/>
            <p:cNvSpPr>
              <a:spLocks noChangeShapeType="1"/>
            </p:cNvSpPr>
            <p:nvPr/>
          </p:nvSpPr>
          <p:spPr bwMode="auto">
            <a:xfrm flipV="1">
              <a:off x="1730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79" name="Line 35"/>
            <p:cNvSpPr>
              <a:spLocks noChangeShapeType="1"/>
            </p:cNvSpPr>
            <p:nvPr/>
          </p:nvSpPr>
          <p:spPr bwMode="auto">
            <a:xfrm flipV="1">
              <a:off x="183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0" name="Line 36"/>
            <p:cNvSpPr>
              <a:spLocks noChangeShapeType="1"/>
            </p:cNvSpPr>
            <p:nvPr/>
          </p:nvSpPr>
          <p:spPr bwMode="auto">
            <a:xfrm flipV="1">
              <a:off x="184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1" name="Line 37"/>
            <p:cNvSpPr>
              <a:spLocks noChangeShapeType="1"/>
            </p:cNvSpPr>
            <p:nvPr/>
          </p:nvSpPr>
          <p:spPr bwMode="auto">
            <a:xfrm flipV="1">
              <a:off x="195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2" name="Line 38"/>
            <p:cNvSpPr>
              <a:spLocks noChangeShapeType="1"/>
            </p:cNvSpPr>
            <p:nvPr/>
          </p:nvSpPr>
          <p:spPr bwMode="auto">
            <a:xfrm flipV="1">
              <a:off x="195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3" name="Line 39"/>
            <p:cNvSpPr>
              <a:spLocks noChangeShapeType="1"/>
            </p:cNvSpPr>
            <p:nvPr/>
          </p:nvSpPr>
          <p:spPr bwMode="auto">
            <a:xfrm flipV="1">
              <a:off x="206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4" name="Line 40"/>
            <p:cNvSpPr>
              <a:spLocks noChangeShapeType="1"/>
            </p:cNvSpPr>
            <p:nvPr/>
          </p:nvSpPr>
          <p:spPr bwMode="auto">
            <a:xfrm flipV="1">
              <a:off x="206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5" name="Line 41"/>
            <p:cNvSpPr>
              <a:spLocks noChangeShapeType="1"/>
            </p:cNvSpPr>
            <p:nvPr/>
          </p:nvSpPr>
          <p:spPr bwMode="auto">
            <a:xfrm flipV="1">
              <a:off x="217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6" name="Line 42"/>
            <p:cNvSpPr>
              <a:spLocks noChangeShapeType="1"/>
            </p:cNvSpPr>
            <p:nvPr/>
          </p:nvSpPr>
          <p:spPr bwMode="auto">
            <a:xfrm flipV="1">
              <a:off x="218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7" name="Line 43"/>
            <p:cNvSpPr>
              <a:spLocks noChangeShapeType="1"/>
            </p:cNvSpPr>
            <p:nvPr/>
          </p:nvSpPr>
          <p:spPr bwMode="auto">
            <a:xfrm flipV="1">
              <a:off x="229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8" name="Line 44"/>
            <p:cNvSpPr>
              <a:spLocks noChangeShapeType="1"/>
            </p:cNvSpPr>
            <p:nvPr/>
          </p:nvSpPr>
          <p:spPr bwMode="auto">
            <a:xfrm flipV="1">
              <a:off x="2296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89" name="Line 45"/>
            <p:cNvSpPr>
              <a:spLocks noChangeShapeType="1"/>
            </p:cNvSpPr>
            <p:nvPr/>
          </p:nvSpPr>
          <p:spPr bwMode="auto">
            <a:xfrm flipV="1">
              <a:off x="251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0" name="Line 46"/>
            <p:cNvSpPr>
              <a:spLocks noChangeShapeType="1"/>
            </p:cNvSpPr>
            <p:nvPr/>
          </p:nvSpPr>
          <p:spPr bwMode="auto">
            <a:xfrm flipV="1">
              <a:off x="251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1" name="Line 47"/>
            <p:cNvSpPr>
              <a:spLocks noChangeShapeType="1"/>
            </p:cNvSpPr>
            <p:nvPr/>
          </p:nvSpPr>
          <p:spPr bwMode="auto">
            <a:xfrm flipV="1">
              <a:off x="262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2" name="Line 48"/>
            <p:cNvSpPr>
              <a:spLocks noChangeShapeType="1"/>
            </p:cNvSpPr>
            <p:nvPr/>
          </p:nvSpPr>
          <p:spPr bwMode="auto">
            <a:xfrm flipV="1">
              <a:off x="263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3" name="Line 49"/>
            <p:cNvSpPr>
              <a:spLocks noChangeShapeType="1"/>
            </p:cNvSpPr>
            <p:nvPr/>
          </p:nvSpPr>
          <p:spPr bwMode="auto">
            <a:xfrm flipV="1">
              <a:off x="274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4" name="Line 50"/>
            <p:cNvSpPr>
              <a:spLocks noChangeShapeType="1"/>
            </p:cNvSpPr>
            <p:nvPr/>
          </p:nvSpPr>
          <p:spPr bwMode="auto">
            <a:xfrm flipV="1">
              <a:off x="274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5" name="Line 51"/>
            <p:cNvSpPr>
              <a:spLocks noChangeShapeType="1"/>
            </p:cNvSpPr>
            <p:nvPr/>
          </p:nvSpPr>
          <p:spPr bwMode="auto">
            <a:xfrm flipV="1">
              <a:off x="285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6" name="Line 52"/>
            <p:cNvSpPr>
              <a:spLocks noChangeShapeType="1"/>
            </p:cNvSpPr>
            <p:nvPr/>
          </p:nvSpPr>
          <p:spPr bwMode="auto">
            <a:xfrm flipV="1">
              <a:off x="285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7" name="Line 53"/>
            <p:cNvSpPr>
              <a:spLocks noChangeShapeType="1"/>
            </p:cNvSpPr>
            <p:nvPr/>
          </p:nvSpPr>
          <p:spPr bwMode="auto">
            <a:xfrm flipV="1">
              <a:off x="296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8" name="Line 54"/>
            <p:cNvSpPr>
              <a:spLocks noChangeShapeType="1"/>
            </p:cNvSpPr>
            <p:nvPr/>
          </p:nvSpPr>
          <p:spPr bwMode="auto">
            <a:xfrm flipV="1">
              <a:off x="297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99" name="Line 55"/>
            <p:cNvSpPr>
              <a:spLocks noChangeShapeType="1"/>
            </p:cNvSpPr>
            <p:nvPr/>
          </p:nvSpPr>
          <p:spPr bwMode="auto">
            <a:xfrm flipV="1">
              <a:off x="308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0" name="Line 56"/>
            <p:cNvSpPr>
              <a:spLocks noChangeShapeType="1"/>
            </p:cNvSpPr>
            <p:nvPr/>
          </p:nvSpPr>
          <p:spPr bwMode="auto">
            <a:xfrm flipV="1">
              <a:off x="308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1" name="Line 57"/>
            <p:cNvSpPr>
              <a:spLocks noChangeShapeType="1"/>
            </p:cNvSpPr>
            <p:nvPr/>
          </p:nvSpPr>
          <p:spPr bwMode="auto">
            <a:xfrm flipV="1">
              <a:off x="319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2" name="Line 58"/>
            <p:cNvSpPr>
              <a:spLocks noChangeShapeType="1"/>
            </p:cNvSpPr>
            <p:nvPr/>
          </p:nvSpPr>
          <p:spPr bwMode="auto">
            <a:xfrm flipV="1">
              <a:off x="319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3" name="Line 59"/>
            <p:cNvSpPr>
              <a:spLocks noChangeShapeType="1"/>
            </p:cNvSpPr>
            <p:nvPr/>
          </p:nvSpPr>
          <p:spPr bwMode="auto">
            <a:xfrm flipV="1">
              <a:off x="330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4" name="Line 60"/>
            <p:cNvSpPr>
              <a:spLocks noChangeShapeType="1"/>
            </p:cNvSpPr>
            <p:nvPr/>
          </p:nvSpPr>
          <p:spPr bwMode="auto">
            <a:xfrm flipV="1">
              <a:off x="331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5" name="Line 61"/>
            <p:cNvSpPr>
              <a:spLocks noChangeShapeType="1"/>
            </p:cNvSpPr>
            <p:nvPr/>
          </p:nvSpPr>
          <p:spPr bwMode="auto">
            <a:xfrm flipV="1">
              <a:off x="341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6" name="Line 62"/>
            <p:cNvSpPr>
              <a:spLocks noChangeShapeType="1"/>
            </p:cNvSpPr>
            <p:nvPr/>
          </p:nvSpPr>
          <p:spPr bwMode="auto">
            <a:xfrm flipV="1">
              <a:off x="342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7" name="Line 63"/>
            <p:cNvSpPr>
              <a:spLocks noChangeShapeType="1"/>
            </p:cNvSpPr>
            <p:nvPr/>
          </p:nvSpPr>
          <p:spPr bwMode="auto">
            <a:xfrm flipV="1">
              <a:off x="3531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8" name="Line 64"/>
            <p:cNvSpPr>
              <a:spLocks noChangeShapeType="1"/>
            </p:cNvSpPr>
            <p:nvPr/>
          </p:nvSpPr>
          <p:spPr bwMode="auto">
            <a:xfrm flipV="1">
              <a:off x="353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09" name="Line 65"/>
            <p:cNvSpPr>
              <a:spLocks noChangeShapeType="1"/>
            </p:cNvSpPr>
            <p:nvPr/>
          </p:nvSpPr>
          <p:spPr bwMode="auto">
            <a:xfrm flipV="1">
              <a:off x="3644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0" name="Line 66"/>
            <p:cNvSpPr>
              <a:spLocks noChangeShapeType="1"/>
            </p:cNvSpPr>
            <p:nvPr/>
          </p:nvSpPr>
          <p:spPr bwMode="auto">
            <a:xfrm flipV="1">
              <a:off x="3648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1" name="Line 67"/>
            <p:cNvSpPr>
              <a:spLocks noChangeShapeType="1"/>
            </p:cNvSpPr>
            <p:nvPr/>
          </p:nvSpPr>
          <p:spPr bwMode="auto">
            <a:xfrm>
              <a:off x="151" y="39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2" name="Line 68"/>
            <p:cNvSpPr>
              <a:spLocks noChangeShapeType="1"/>
            </p:cNvSpPr>
            <p:nvPr/>
          </p:nvSpPr>
          <p:spPr bwMode="auto">
            <a:xfrm>
              <a:off x="151" y="39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3" name="Line 69"/>
            <p:cNvSpPr>
              <a:spLocks noChangeShapeType="1"/>
            </p:cNvSpPr>
            <p:nvPr/>
          </p:nvSpPr>
          <p:spPr bwMode="auto">
            <a:xfrm>
              <a:off x="151" y="385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4" name="Line 70"/>
            <p:cNvSpPr>
              <a:spLocks noChangeShapeType="1"/>
            </p:cNvSpPr>
            <p:nvPr/>
          </p:nvSpPr>
          <p:spPr bwMode="auto">
            <a:xfrm>
              <a:off x="151" y="386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5" name="Line 71"/>
            <p:cNvSpPr>
              <a:spLocks noChangeShapeType="1"/>
            </p:cNvSpPr>
            <p:nvPr/>
          </p:nvSpPr>
          <p:spPr bwMode="auto">
            <a:xfrm>
              <a:off x="151" y="372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6" name="Line 72"/>
            <p:cNvSpPr>
              <a:spLocks noChangeShapeType="1"/>
            </p:cNvSpPr>
            <p:nvPr/>
          </p:nvSpPr>
          <p:spPr bwMode="auto">
            <a:xfrm>
              <a:off x="151" y="373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7" name="Line 73"/>
            <p:cNvSpPr>
              <a:spLocks noChangeShapeType="1"/>
            </p:cNvSpPr>
            <p:nvPr/>
          </p:nvSpPr>
          <p:spPr bwMode="auto">
            <a:xfrm>
              <a:off x="151" y="360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8" name="Line 74"/>
            <p:cNvSpPr>
              <a:spLocks noChangeShapeType="1"/>
            </p:cNvSpPr>
            <p:nvPr/>
          </p:nvSpPr>
          <p:spPr bwMode="auto">
            <a:xfrm>
              <a:off x="151" y="36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19" name="Line 75"/>
            <p:cNvSpPr>
              <a:spLocks noChangeShapeType="1"/>
            </p:cNvSpPr>
            <p:nvPr/>
          </p:nvSpPr>
          <p:spPr bwMode="auto">
            <a:xfrm>
              <a:off x="151" y="347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0" name="Line 76"/>
            <p:cNvSpPr>
              <a:spLocks noChangeShapeType="1"/>
            </p:cNvSpPr>
            <p:nvPr/>
          </p:nvSpPr>
          <p:spPr bwMode="auto">
            <a:xfrm>
              <a:off x="151" y="347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1" name="Line 77"/>
            <p:cNvSpPr>
              <a:spLocks noChangeShapeType="1"/>
            </p:cNvSpPr>
            <p:nvPr/>
          </p:nvSpPr>
          <p:spPr bwMode="auto">
            <a:xfrm>
              <a:off x="151" y="334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2" name="Line 78"/>
            <p:cNvSpPr>
              <a:spLocks noChangeShapeType="1"/>
            </p:cNvSpPr>
            <p:nvPr/>
          </p:nvSpPr>
          <p:spPr bwMode="auto">
            <a:xfrm>
              <a:off x="151" y="335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3" name="Line 79"/>
            <p:cNvSpPr>
              <a:spLocks noChangeShapeType="1"/>
            </p:cNvSpPr>
            <p:nvPr/>
          </p:nvSpPr>
          <p:spPr bwMode="auto">
            <a:xfrm>
              <a:off x="151" y="321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4" name="Line 80"/>
            <p:cNvSpPr>
              <a:spLocks noChangeShapeType="1"/>
            </p:cNvSpPr>
            <p:nvPr/>
          </p:nvSpPr>
          <p:spPr bwMode="auto">
            <a:xfrm>
              <a:off x="151" y="32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5" name="Line 81"/>
            <p:cNvSpPr>
              <a:spLocks noChangeShapeType="1"/>
            </p:cNvSpPr>
            <p:nvPr/>
          </p:nvSpPr>
          <p:spPr bwMode="auto">
            <a:xfrm>
              <a:off x="151" y="30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6" name="Line 82"/>
            <p:cNvSpPr>
              <a:spLocks noChangeShapeType="1"/>
            </p:cNvSpPr>
            <p:nvPr/>
          </p:nvSpPr>
          <p:spPr bwMode="auto">
            <a:xfrm>
              <a:off x="151" y="30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7" name="Line 83"/>
            <p:cNvSpPr>
              <a:spLocks noChangeShapeType="1"/>
            </p:cNvSpPr>
            <p:nvPr/>
          </p:nvSpPr>
          <p:spPr bwMode="auto">
            <a:xfrm>
              <a:off x="151" y="296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8" name="Line 84"/>
            <p:cNvSpPr>
              <a:spLocks noChangeShapeType="1"/>
            </p:cNvSpPr>
            <p:nvPr/>
          </p:nvSpPr>
          <p:spPr bwMode="auto">
            <a:xfrm>
              <a:off x="151" y="296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29" name="Line 85"/>
            <p:cNvSpPr>
              <a:spLocks noChangeShapeType="1"/>
            </p:cNvSpPr>
            <p:nvPr/>
          </p:nvSpPr>
          <p:spPr bwMode="auto">
            <a:xfrm>
              <a:off x="151" y="283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0" name="Line 86"/>
            <p:cNvSpPr>
              <a:spLocks noChangeShapeType="1"/>
            </p:cNvSpPr>
            <p:nvPr/>
          </p:nvSpPr>
          <p:spPr bwMode="auto">
            <a:xfrm>
              <a:off x="151" y="28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1" name="Line 87"/>
            <p:cNvSpPr>
              <a:spLocks noChangeShapeType="1"/>
            </p:cNvSpPr>
            <p:nvPr/>
          </p:nvSpPr>
          <p:spPr bwMode="auto">
            <a:xfrm>
              <a:off x="151" y="270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2" name="Line 88"/>
            <p:cNvSpPr>
              <a:spLocks noChangeShapeType="1"/>
            </p:cNvSpPr>
            <p:nvPr/>
          </p:nvSpPr>
          <p:spPr bwMode="auto">
            <a:xfrm>
              <a:off x="151" y="27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3" name="Line 89"/>
            <p:cNvSpPr>
              <a:spLocks noChangeShapeType="1"/>
            </p:cNvSpPr>
            <p:nvPr/>
          </p:nvSpPr>
          <p:spPr bwMode="auto">
            <a:xfrm>
              <a:off x="151" y="257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4" name="Line 90"/>
            <p:cNvSpPr>
              <a:spLocks noChangeShapeType="1"/>
            </p:cNvSpPr>
            <p:nvPr/>
          </p:nvSpPr>
          <p:spPr bwMode="auto">
            <a:xfrm>
              <a:off x="151" y="258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5" name="Line 91"/>
            <p:cNvSpPr>
              <a:spLocks noChangeShapeType="1"/>
            </p:cNvSpPr>
            <p:nvPr/>
          </p:nvSpPr>
          <p:spPr bwMode="auto">
            <a:xfrm>
              <a:off x="151" y="245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6" name="Line 92"/>
            <p:cNvSpPr>
              <a:spLocks noChangeShapeType="1"/>
            </p:cNvSpPr>
            <p:nvPr/>
          </p:nvSpPr>
          <p:spPr bwMode="auto">
            <a:xfrm>
              <a:off x="151" y="245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7" name="Line 93"/>
            <p:cNvSpPr>
              <a:spLocks noChangeShapeType="1"/>
            </p:cNvSpPr>
            <p:nvPr/>
          </p:nvSpPr>
          <p:spPr bwMode="auto">
            <a:xfrm>
              <a:off x="151" y="23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8" name="Line 94"/>
            <p:cNvSpPr>
              <a:spLocks noChangeShapeType="1"/>
            </p:cNvSpPr>
            <p:nvPr/>
          </p:nvSpPr>
          <p:spPr bwMode="auto">
            <a:xfrm>
              <a:off x="151" y="233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39" name="Line 95"/>
            <p:cNvSpPr>
              <a:spLocks noChangeShapeType="1"/>
            </p:cNvSpPr>
            <p:nvPr/>
          </p:nvSpPr>
          <p:spPr bwMode="auto">
            <a:xfrm>
              <a:off x="151" y="206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0" name="Line 96"/>
            <p:cNvSpPr>
              <a:spLocks noChangeShapeType="1"/>
            </p:cNvSpPr>
            <p:nvPr/>
          </p:nvSpPr>
          <p:spPr bwMode="auto">
            <a:xfrm>
              <a:off x="151" y="207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1" name="Line 97"/>
            <p:cNvSpPr>
              <a:spLocks noChangeShapeType="1"/>
            </p:cNvSpPr>
            <p:nvPr/>
          </p:nvSpPr>
          <p:spPr bwMode="auto">
            <a:xfrm>
              <a:off x="151" y="19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2" name="Line 98"/>
            <p:cNvSpPr>
              <a:spLocks noChangeShapeType="1"/>
            </p:cNvSpPr>
            <p:nvPr/>
          </p:nvSpPr>
          <p:spPr bwMode="auto">
            <a:xfrm>
              <a:off x="151" y="194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3" name="Line 99"/>
            <p:cNvSpPr>
              <a:spLocks noChangeShapeType="1"/>
            </p:cNvSpPr>
            <p:nvPr/>
          </p:nvSpPr>
          <p:spPr bwMode="auto">
            <a:xfrm>
              <a:off x="151" y="180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4" name="Line 100"/>
            <p:cNvSpPr>
              <a:spLocks noChangeShapeType="1"/>
            </p:cNvSpPr>
            <p:nvPr/>
          </p:nvSpPr>
          <p:spPr bwMode="auto">
            <a:xfrm>
              <a:off x="151" y="181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5" name="Line 101"/>
            <p:cNvSpPr>
              <a:spLocks noChangeShapeType="1"/>
            </p:cNvSpPr>
            <p:nvPr/>
          </p:nvSpPr>
          <p:spPr bwMode="auto">
            <a:xfrm>
              <a:off x="151" y="168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6" name="Line 102"/>
            <p:cNvSpPr>
              <a:spLocks noChangeShapeType="1"/>
            </p:cNvSpPr>
            <p:nvPr/>
          </p:nvSpPr>
          <p:spPr bwMode="auto">
            <a:xfrm>
              <a:off x="151" y="168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7" name="Line 103"/>
            <p:cNvSpPr>
              <a:spLocks noChangeShapeType="1"/>
            </p:cNvSpPr>
            <p:nvPr/>
          </p:nvSpPr>
          <p:spPr bwMode="auto">
            <a:xfrm>
              <a:off x="151" y="155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8" name="Line 104"/>
            <p:cNvSpPr>
              <a:spLocks noChangeShapeType="1"/>
            </p:cNvSpPr>
            <p:nvPr/>
          </p:nvSpPr>
          <p:spPr bwMode="auto">
            <a:xfrm>
              <a:off x="151" y="156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49" name="Line 105"/>
            <p:cNvSpPr>
              <a:spLocks noChangeShapeType="1"/>
            </p:cNvSpPr>
            <p:nvPr/>
          </p:nvSpPr>
          <p:spPr bwMode="auto">
            <a:xfrm>
              <a:off x="151" y="142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0" name="Line 106"/>
            <p:cNvSpPr>
              <a:spLocks noChangeShapeType="1"/>
            </p:cNvSpPr>
            <p:nvPr/>
          </p:nvSpPr>
          <p:spPr bwMode="auto">
            <a:xfrm>
              <a:off x="151" y="143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1" name="Line 107"/>
            <p:cNvSpPr>
              <a:spLocks noChangeShapeType="1"/>
            </p:cNvSpPr>
            <p:nvPr/>
          </p:nvSpPr>
          <p:spPr bwMode="auto">
            <a:xfrm>
              <a:off x="151" y="129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2" name="Line 108"/>
            <p:cNvSpPr>
              <a:spLocks noChangeShapeType="1"/>
            </p:cNvSpPr>
            <p:nvPr/>
          </p:nvSpPr>
          <p:spPr bwMode="auto">
            <a:xfrm>
              <a:off x="151" y="130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3" name="Line 109"/>
            <p:cNvSpPr>
              <a:spLocks noChangeShapeType="1"/>
            </p:cNvSpPr>
            <p:nvPr/>
          </p:nvSpPr>
          <p:spPr bwMode="auto">
            <a:xfrm>
              <a:off x="151" y="117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4" name="Line 110"/>
            <p:cNvSpPr>
              <a:spLocks noChangeShapeType="1"/>
            </p:cNvSpPr>
            <p:nvPr/>
          </p:nvSpPr>
          <p:spPr bwMode="auto">
            <a:xfrm>
              <a:off x="151" y="117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5" name="Line 111"/>
            <p:cNvSpPr>
              <a:spLocks noChangeShapeType="1"/>
            </p:cNvSpPr>
            <p:nvPr/>
          </p:nvSpPr>
          <p:spPr bwMode="auto">
            <a:xfrm>
              <a:off x="151" y="1041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6" name="Line 112"/>
            <p:cNvSpPr>
              <a:spLocks noChangeShapeType="1"/>
            </p:cNvSpPr>
            <p:nvPr/>
          </p:nvSpPr>
          <p:spPr bwMode="auto">
            <a:xfrm>
              <a:off x="151" y="104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7" name="Line 113"/>
            <p:cNvSpPr>
              <a:spLocks noChangeShapeType="1"/>
            </p:cNvSpPr>
            <p:nvPr/>
          </p:nvSpPr>
          <p:spPr bwMode="auto">
            <a:xfrm>
              <a:off x="151" y="2187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8" name="Line 114"/>
            <p:cNvSpPr>
              <a:spLocks noChangeShapeType="1"/>
            </p:cNvSpPr>
            <p:nvPr/>
          </p:nvSpPr>
          <p:spPr bwMode="auto">
            <a:xfrm>
              <a:off x="151" y="2193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59" name="Line 115"/>
            <p:cNvSpPr>
              <a:spLocks noChangeShapeType="1"/>
            </p:cNvSpPr>
            <p:nvPr/>
          </p:nvSpPr>
          <p:spPr bwMode="auto">
            <a:xfrm>
              <a:off x="151" y="2199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0" name="Line 116"/>
            <p:cNvSpPr>
              <a:spLocks noChangeShapeType="1"/>
            </p:cNvSpPr>
            <p:nvPr/>
          </p:nvSpPr>
          <p:spPr bwMode="auto">
            <a:xfrm>
              <a:off x="151" y="2205"/>
              <a:ext cx="36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1" name="Rectangle 117"/>
            <p:cNvSpPr>
              <a:spLocks noChangeArrowheads="1"/>
            </p:cNvSpPr>
            <p:nvPr/>
          </p:nvSpPr>
          <p:spPr bwMode="auto">
            <a:xfrm>
              <a:off x="3690" y="2007"/>
              <a:ext cx="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4462" name="Freeform 118"/>
            <p:cNvSpPr>
              <a:spLocks/>
            </p:cNvSpPr>
            <p:nvPr/>
          </p:nvSpPr>
          <p:spPr bwMode="auto">
            <a:xfrm>
              <a:off x="3726" y="2145"/>
              <a:ext cx="31" cy="108"/>
            </a:xfrm>
            <a:custGeom>
              <a:avLst/>
              <a:gdLst>
                <a:gd name="T0" fmla="*/ 0 w 31"/>
                <a:gd name="T1" fmla="*/ 0 h 108"/>
                <a:gd name="T2" fmla="*/ 31 w 31"/>
                <a:gd name="T3" fmla="*/ 54 h 108"/>
                <a:gd name="T4" fmla="*/ 0 w 31"/>
                <a:gd name="T5" fmla="*/ 108 h 108"/>
                <a:gd name="T6" fmla="*/ 0 w 31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08"/>
                <a:gd name="T14" fmla="*/ 31 w 31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08">
                  <a:moveTo>
                    <a:pt x="0" y="0"/>
                  </a:moveTo>
                  <a:lnTo>
                    <a:pt x="31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463" name="Line 119"/>
            <p:cNvSpPr>
              <a:spLocks noChangeShapeType="1"/>
            </p:cNvSpPr>
            <p:nvPr/>
          </p:nvSpPr>
          <p:spPr bwMode="auto">
            <a:xfrm flipV="1">
              <a:off x="2402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4" name="Line 120"/>
            <p:cNvSpPr>
              <a:spLocks noChangeShapeType="1"/>
            </p:cNvSpPr>
            <p:nvPr/>
          </p:nvSpPr>
          <p:spPr bwMode="auto">
            <a:xfrm flipV="1">
              <a:off x="2405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5" name="Line 121"/>
            <p:cNvSpPr>
              <a:spLocks noChangeShapeType="1"/>
            </p:cNvSpPr>
            <p:nvPr/>
          </p:nvSpPr>
          <p:spPr bwMode="auto">
            <a:xfrm flipV="1">
              <a:off x="2409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6" name="Line 122"/>
            <p:cNvSpPr>
              <a:spLocks noChangeShapeType="1"/>
            </p:cNvSpPr>
            <p:nvPr/>
          </p:nvSpPr>
          <p:spPr bwMode="auto">
            <a:xfrm flipV="1">
              <a:off x="2413" y="915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67" name="Rectangle 123"/>
            <p:cNvSpPr>
              <a:spLocks noChangeArrowheads="1"/>
            </p:cNvSpPr>
            <p:nvPr/>
          </p:nvSpPr>
          <p:spPr bwMode="auto">
            <a:xfrm>
              <a:off x="2451" y="903"/>
              <a:ext cx="60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4468" name="Freeform 124"/>
            <p:cNvSpPr>
              <a:spLocks/>
            </p:cNvSpPr>
            <p:nvPr/>
          </p:nvSpPr>
          <p:spPr bwMode="auto">
            <a:xfrm>
              <a:off x="2377" y="921"/>
              <a:ext cx="64" cy="54"/>
            </a:xfrm>
            <a:custGeom>
              <a:avLst/>
              <a:gdLst>
                <a:gd name="T0" fmla="*/ 0 w 64"/>
                <a:gd name="T1" fmla="*/ 54 h 54"/>
                <a:gd name="T2" fmla="*/ 32 w 64"/>
                <a:gd name="T3" fmla="*/ 0 h 54"/>
                <a:gd name="T4" fmla="*/ 64 w 64"/>
                <a:gd name="T5" fmla="*/ 54 h 54"/>
                <a:gd name="T6" fmla="*/ 0 w 64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54"/>
                <a:gd name="T14" fmla="*/ 64 w 64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54">
                  <a:moveTo>
                    <a:pt x="0" y="54"/>
                  </a:moveTo>
                  <a:lnTo>
                    <a:pt x="32" y="0"/>
                  </a:lnTo>
                  <a:lnTo>
                    <a:pt x="64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4469" name="Rectangle 125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0" name="Line 126"/>
            <p:cNvSpPr>
              <a:spLocks noChangeShapeType="1"/>
            </p:cNvSpPr>
            <p:nvPr/>
          </p:nvSpPr>
          <p:spPr bwMode="auto">
            <a:xfrm>
              <a:off x="378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1" name="Rectangle 127"/>
            <p:cNvSpPr>
              <a:spLocks noChangeArrowheads="1"/>
            </p:cNvSpPr>
            <p:nvPr/>
          </p:nvSpPr>
          <p:spPr bwMode="auto">
            <a:xfrm>
              <a:off x="342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-9</a:t>
              </a:r>
              <a:endParaRPr lang="en-US"/>
            </a:p>
          </p:txBody>
        </p:sp>
        <p:sp>
          <p:nvSpPr>
            <p:cNvPr id="14472" name="Line 128"/>
            <p:cNvSpPr>
              <a:spLocks noChangeShapeType="1"/>
            </p:cNvSpPr>
            <p:nvPr/>
          </p:nvSpPr>
          <p:spPr bwMode="auto">
            <a:xfrm>
              <a:off x="60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3" name="Rectangle 129"/>
            <p:cNvSpPr>
              <a:spLocks noChangeArrowheads="1"/>
            </p:cNvSpPr>
            <p:nvPr/>
          </p:nvSpPr>
          <p:spPr bwMode="auto">
            <a:xfrm>
              <a:off x="569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4474" name="Line 130"/>
            <p:cNvSpPr>
              <a:spLocks noChangeShapeType="1"/>
            </p:cNvSpPr>
            <p:nvPr/>
          </p:nvSpPr>
          <p:spPr bwMode="auto">
            <a:xfrm>
              <a:off x="827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5" name="Rectangle 131"/>
            <p:cNvSpPr>
              <a:spLocks noChangeArrowheads="1"/>
            </p:cNvSpPr>
            <p:nvPr/>
          </p:nvSpPr>
          <p:spPr bwMode="auto">
            <a:xfrm>
              <a:off x="792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4476" name="Line 132"/>
            <p:cNvSpPr>
              <a:spLocks noChangeShapeType="1"/>
            </p:cNvSpPr>
            <p:nvPr/>
          </p:nvSpPr>
          <p:spPr bwMode="auto">
            <a:xfrm>
              <a:off x="105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7" name="Rectangle 133"/>
            <p:cNvSpPr>
              <a:spLocks noChangeArrowheads="1"/>
            </p:cNvSpPr>
            <p:nvPr/>
          </p:nvSpPr>
          <p:spPr bwMode="auto">
            <a:xfrm>
              <a:off x="1018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478" name="Line 134"/>
            <p:cNvSpPr>
              <a:spLocks noChangeShapeType="1"/>
            </p:cNvSpPr>
            <p:nvPr/>
          </p:nvSpPr>
          <p:spPr bwMode="auto">
            <a:xfrm>
              <a:off x="1280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79" name="Rectangle 135"/>
            <p:cNvSpPr>
              <a:spLocks noChangeArrowheads="1"/>
            </p:cNvSpPr>
            <p:nvPr/>
          </p:nvSpPr>
          <p:spPr bwMode="auto">
            <a:xfrm>
              <a:off x="1245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4480" name="Line 136"/>
            <p:cNvSpPr>
              <a:spLocks noChangeShapeType="1"/>
            </p:cNvSpPr>
            <p:nvPr/>
          </p:nvSpPr>
          <p:spPr bwMode="auto">
            <a:xfrm>
              <a:off x="1507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81" name="Rectangle 137"/>
            <p:cNvSpPr>
              <a:spLocks noChangeArrowheads="1"/>
            </p:cNvSpPr>
            <p:nvPr/>
          </p:nvSpPr>
          <p:spPr bwMode="auto">
            <a:xfrm>
              <a:off x="1471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482" name="Line 138"/>
            <p:cNvSpPr>
              <a:spLocks noChangeShapeType="1"/>
            </p:cNvSpPr>
            <p:nvPr/>
          </p:nvSpPr>
          <p:spPr bwMode="auto">
            <a:xfrm>
              <a:off x="1730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83" name="Rectangle 139"/>
            <p:cNvSpPr>
              <a:spLocks noChangeArrowheads="1"/>
            </p:cNvSpPr>
            <p:nvPr/>
          </p:nvSpPr>
          <p:spPr bwMode="auto">
            <a:xfrm>
              <a:off x="1694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4484" name="Line 140"/>
            <p:cNvSpPr>
              <a:spLocks noChangeShapeType="1"/>
            </p:cNvSpPr>
            <p:nvPr/>
          </p:nvSpPr>
          <p:spPr bwMode="auto">
            <a:xfrm>
              <a:off x="1956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85" name="Rectangle 141"/>
            <p:cNvSpPr>
              <a:spLocks noChangeArrowheads="1"/>
            </p:cNvSpPr>
            <p:nvPr/>
          </p:nvSpPr>
          <p:spPr bwMode="auto">
            <a:xfrm>
              <a:off x="1921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486" name="Line 142"/>
            <p:cNvSpPr>
              <a:spLocks noChangeShapeType="1"/>
            </p:cNvSpPr>
            <p:nvPr/>
          </p:nvSpPr>
          <p:spPr bwMode="auto">
            <a:xfrm>
              <a:off x="2183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87" name="Rectangle 143"/>
            <p:cNvSpPr>
              <a:spLocks noChangeArrowheads="1"/>
            </p:cNvSpPr>
            <p:nvPr/>
          </p:nvSpPr>
          <p:spPr bwMode="auto">
            <a:xfrm>
              <a:off x="2147" y="224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4488" name="Rectangle 144"/>
            <p:cNvSpPr>
              <a:spLocks noChangeArrowheads="1"/>
            </p:cNvSpPr>
            <p:nvPr/>
          </p:nvSpPr>
          <p:spPr bwMode="auto">
            <a:xfrm>
              <a:off x="2423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489" name="Line 145"/>
            <p:cNvSpPr>
              <a:spLocks noChangeShapeType="1"/>
            </p:cNvSpPr>
            <p:nvPr/>
          </p:nvSpPr>
          <p:spPr bwMode="auto">
            <a:xfrm>
              <a:off x="2632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90" name="Rectangle 146"/>
            <p:cNvSpPr>
              <a:spLocks noChangeArrowheads="1"/>
            </p:cNvSpPr>
            <p:nvPr/>
          </p:nvSpPr>
          <p:spPr bwMode="auto">
            <a:xfrm>
              <a:off x="2636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4491" name="Line 147"/>
            <p:cNvSpPr>
              <a:spLocks noChangeShapeType="1"/>
            </p:cNvSpPr>
            <p:nvPr/>
          </p:nvSpPr>
          <p:spPr bwMode="auto">
            <a:xfrm>
              <a:off x="2858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92" name="Rectangle 148"/>
            <p:cNvSpPr>
              <a:spLocks noChangeArrowheads="1"/>
            </p:cNvSpPr>
            <p:nvPr/>
          </p:nvSpPr>
          <p:spPr bwMode="auto">
            <a:xfrm>
              <a:off x="2862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493" name="Line 149"/>
            <p:cNvSpPr>
              <a:spLocks noChangeShapeType="1"/>
            </p:cNvSpPr>
            <p:nvPr/>
          </p:nvSpPr>
          <p:spPr bwMode="auto">
            <a:xfrm>
              <a:off x="3085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94" name="Rectangle 150"/>
            <p:cNvSpPr>
              <a:spLocks noChangeArrowheads="1"/>
            </p:cNvSpPr>
            <p:nvPr/>
          </p:nvSpPr>
          <p:spPr bwMode="auto">
            <a:xfrm>
              <a:off x="3089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4495" name="Line 151"/>
            <p:cNvSpPr>
              <a:spLocks noChangeShapeType="1"/>
            </p:cNvSpPr>
            <p:nvPr/>
          </p:nvSpPr>
          <p:spPr bwMode="auto">
            <a:xfrm>
              <a:off x="3311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96" name="Rectangle 152"/>
            <p:cNvSpPr>
              <a:spLocks noChangeArrowheads="1"/>
            </p:cNvSpPr>
            <p:nvPr/>
          </p:nvSpPr>
          <p:spPr bwMode="auto">
            <a:xfrm>
              <a:off x="3315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4497" name="Line 153"/>
            <p:cNvSpPr>
              <a:spLocks noChangeShapeType="1"/>
            </p:cNvSpPr>
            <p:nvPr/>
          </p:nvSpPr>
          <p:spPr bwMode="auto">
            <a:xfrm>
              <a:off x="3534" y="2163"/>
              <a:ext cx="1" cy="7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98" name="Rectangle 154"/>
            <p:cNvSpPr>
              <a:spLocks noChangeArrowheads="1"/>
            </p:cNvSpPr>
            <p:nvPr/>
          </p:nvSpPr>
          <p:spPr bwMode="auto">
            <a:xfrm>
              <a:off x="3538" y="2241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4499" name="Rectangle 155"/>
            <p:cNvSpPr>
              <a:spLocks noChangeArrowheads="1"/>
            </p:cNvSpPr>
            <p:nvPr/>
          </p:nvSpPr>
          <p:spPr bwMode="auto">
            <a:xfrm>
              <a:off x="2278" y="3417"/>
              <a:ext cx="14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4500" name="Line 156"/>
            <p:cNvSpPr>
              <a:spLocks noChangeShapeType="1"/>
            </p:cNvSpPr>
            <p:nvPr/>
          </p:nvSpPr>
          <p:spPr bwMode="auto">
            <a:xfrm>
              <a:off x="2388" y="3477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01" name="Rectangle 157"/>
            <p:cNvSpPr>
              <a:spLocks noChangeArrowheads="1"/>
            </p:cNvSpPr>
            <p:nvPr/>
          </p:nvSpPr>
          <p:spPr bwMode="auto">
            <a:xfrm>
              <a:off x="2313" y="2781"/>
              <a:ext cx="1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4502" name="Line 158"/>
            <p:cNvSpPr>
              <a:spLocks noChangeShapeType="1"/>
            </p:cNvSpPr>
            <p:nvPr/>
          </p:nvSpPr>
          <p:spPr bwMode="auto">
            <a:xfrm>
              <a:off x="2388" y="2841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03" name="Rectangle 159"/>
            <p:cNvSpPr>
              <a:spLocks noChangeArrowheads="1"/>
            </p:cNvSpPr>
            <p:nvPr/>
          </p:nvSpPr>
          <p:spPr bwMode="auto">
            <a:xfrm>
              <a:off x="2349" y="1503"/>
              <a:ext cx="7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4504" name="Line 160"/>
            <p:cNvSpPr>
              <a:spLocks noChangeShapeType="1"/>
            </p:cNvSpPr>
            <p:nvPr/>
          </p:nvSpPr>
          <p:spPr bwMode="auto">
            <a:xfrm>
              <a:off x="2388" y="1563"/>
              <a:ext cx="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05" name="Freeform 161"/>
            <p:cNvSpPr>
              <a:spLocks/>
            </p:cNvSpPr>
            <p:nvPr/>
          </p:nvSpPr>
          <p:spPr bwMode="auto">
            <a:xfrm>
              <a:off x="151" y="1941"/>
              <a:ext cx="3613" cy="2052"/>
            </a:xfrm>
            <a:custGeom>
              <a:avLst/>
              <a:gdLst>
                <a:gd name="T0" fmla="*/ 16 w 1021"/>
                <a:gd name="T1" fmla="*/ 336 h 342"/>
                <a:gd name="T2" fmla="*/ 34 w 1021"/>
                <a:gd name="T3" fmla="*/ 330 h 342"/>
                <a:gd name="T4" fmla="*/ 52 w 1021"/>
                <a:gd name="T5" fmla="*/ 324 h 342"/>
                <a:gd name="T6" fmla="*/ 70 w 1021"/>
                <a:gd name="T7" fmla="*/ 318 h 342"/>
                <a:gd name="T8" fmla="*/ 88 w 1021"/>
                <a:gd name="T9" fmla="*/ 312 h 342"/>
                <a:gd name="T10" fmla="*/ 106 w 1021"/>
                <a:gd name="T11" fmla="*/ 306 h 342"/>
                <a:gd name="T12" fmla="*/ 124 w 1021"/>
                <a:gd name="T13" fmla="*/ 300 h 342"/>
                <a:gd name="T14" fmla="*/ 142 w 1021"/>
                <a:gd name="T15" fmla="*/ 294 h 342"/>
                <a:gd name="T16" fmla="*/ 160 w 1021"/>
                <a:gd name="T17" fmla="*/ 288 h 342"/>
                <a:gd name="T18" fmla="*/ 178 w 1021"/>
                <a:gd name="T19" fmla="*/ 282 h 342"/>
                <a:gd name="T20" fmla="*/ 196 w 1021"/>
                <a:gd name="T21" fmla="*/ 276 h 342"/>
                <a:gd name="T22" fmla="*/ 214 w 1021"/>
                <a:gd name="T23" fmla="*/ 270 h 342"/>
                <a:gd name="T24" fmla="*/ 232 w 1021"/>
                <a:gd name="T25" fmla="*/ 264 h 342"/>
                <a:gd name="T26" fmla="*/ 250 w 1021"/>
                <a:gd name="T27" fmla="*/ 258 h 342"/>
                <a:gd name="T28" fmla="*/ 268 w 1021"/>
                <a:gd name="T29" fmla="*/ 252 h 342"/>
                <a:gd name="T30" fmla="*/ 286 w 1021"/>
                <a:gd name="T31" fmla="*/ 246 h 342"/>
                <a:gd name="T32" fmla="*/ 304 w 1021"/>
                <a:gd name="T33" fmla="*/ 240 h 342"/>
                <a:gd name="T34" fmla="*/ 322 w 1021"/>
                <a:gd name="T35" fmla="*/ 234 h 342"/>
                <a:gd name="T36" fmla="*/ 340 w 1021"/>
                <a:gd name="T37" fmla="*/ 228 h 342"/>
                <a:gd name="T38" fmla="*/ 358 w 1021"/>
                <a:gd name="T39" fmla="*/ 222 h 342"/>
                <a:gd name="T40" fmla="*/ 376 w 1021"/>
                <a:gd name="T41" fmla="*/ 216 h 342"/>
                <a:gd name="T42" fmla="*/ 394 w 1021"/>
                <a:gd name="T43" fmla="*/ 210 h 342"/>
                <a:gd name="T44" fmla="*/ 412 w 1021"/>
                <a:gd name="T45" fmla="*/ 204 h 342"/>
                <a:gd name="T46" fmla="*/ 430 w 1021"/>
                <a:gd name="T47" fmla="*/ 198 h 342"/>
                <a:gd name="T48" fmla="*/ 448 w 1021"/>
                <a:gd name="T49" fmla="*/ 192 h 342"/>
                <a:gd name="T50" fmla="*/ 466 w 1021"/>
                <a:gd name="T51" fmla="*/ 186 h 342"/>
                <a:gd name="T52" fmla="*/ 484 w 1021"/>
                <a:gd name="T53" fmla="*/ 180 h 342"/>
                <a:gd name="T54" fmla="*/ 502 w 1021"/>
                <a:gd name="T55" fmla="*/ 174 h 342"/>
                <a:gd name="T56" fmla="*/ 520 w 1021"/>
                <a:gd name="T57" fmla="*/ 168 h 342"/>
                <a:gd name="T58" fmla="*/ 538 w 1021"/>
                <a:gd name="T59" fmla="*/ 162 h 342"/>
                <a:gd name="T60" fmla="*/ 556 w 1021"/>
                <a:gd name="T61" fmla="*/ 156 h 342"/>
                <a:gd name="T62" fmla="*/ 574 w 1021"/>
                <a:gd name="T63" fmla="*/ 150 h 342"/>
                <a:gd name="T64" fmla="*/ 592 w 1021"/>
                <a:gd name="T65" fmla="*/ 144 h 342"/>
                <a:gd name="T66" fmla="*/ 610 w 1021"/>
                <a:gd name="T67" fmla="*/ 138 h 342"/>
                <a:gd name="T68" fmla="*/ 628 w 1021"/>
                <a:gd name="T69" fmla="*/ 132 h 342"/>
                <a:gd name="T70" fmla="*/ 646 w 1021"/>
                <a:gd name="T71" fmla="*/ 126 h 342"/>
                <a:gd name="T72" fmla="*/ 664 w 1021"/>
                <a:gd name="T73" fmla="*/ 120 h 342"/>
                <a:gd name="T74" fmla="*/ 682 w 1021"/>
                <a:gd name="T75" fmla="*/ 114 h 342"/>
                <a:gd name="T76" fmla="*/ 700 w 1021"/>
                <a:gd name="T77" fmla="*/ 108 h 342"/>
                <a:gd name="T78" fmla="*/ 718 w 1021"/>
                <a:gd name="T79" fmla="*/ 102 h 342"/>
                <a:gd name="T80" fmla="*/ 736 w 1021"/>
                <a:gd name="T81" fmla="*/ 96 h 342"/>
                <a:gd name="T82" fmla="*/ 754 w 1021"/>
                <a:gd name="T83" fmla="*/ 90 h 342"/>
                <a:gd name="T84" fmla="*/ 772 w 1021"/>
                <a:gd name="T85" fmla="*/ 83 h 342"/>
                <a:gd name="T86" fmla="*/ 790 w 1021"/>
                <a:gd name="T87" fmla="*/ 77 h 342"/>
                <a:gd name="T88" fmla="*/ 808 w 1021"/>
                <a:gd name="T89" fmla="*/ 71 h 342"/>
                <a:gd name="T90" fmla="*/ 826 w 1021"/>
                <a:gd name="T91" fmla="*/ 65 h 342"/>
                <a:gd name="T92" fmla="*/ 844 w 1021"/>
                <a:gd name="T93" fmla="*/ 59 h 342"/>
                <a:gd name="T94" fmla="*/ 862 w 1021"/>
                <a:gd name="T95" fmla="*/ 53 h 342"/>
                <a:gd name="T96" fmla="*/ 880 w 1021"/>
                <a:gd name="T97" fmla="*/ 47 h 342"/>
                <a:gd name="T98" fmla="*/ 898 w 1021"/>
                <a:gd name="T99" fmla="*/ 41 h 342"/>
                <a:gd name="T100" fmla="*/ 916 w 1021"/>
                <a:gd name="T101" fmla="*/ 35 h 342"/>
                <a:gd name="T102" fmla="*/ 934 w 1021"/>
                <a:gd name="T103" fmla="*/ 29 h 342"/>
                <a:gd name="T104" fmla="*/ 952 w 1021"/>
                <a:gd name="T105" fmla="*/ 23 h 342"/>
                <a:gd name="T106" fmla="*/ 970 w 1021"/>
                <a:gd name="T107" fmla="*/ 17 h 342"/>
                <a:gd name="T108" fmla="*/ 988 w 1021"/>
                <a:gd name="T109" fmla="*/ 11 h 342"/>
                <a:gd name="T110" fmla="*/ 1006 w 1021"/>
                <a:gd name="T111" fmla="*/ 5 h 34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342"/>
                <a:gd name="T170" fmla="*/ 1021 w 1021"/>
                <a:gd name="T171" fmla="*/ 342 h 34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342">
                  <a:moveTo>
                    <a:pt x="0" y="342"/>
                  </a:moveTo>
                  <a:lnTo>
                    <a:pt x="2" y="341"/>
                  </a:lnTo>
                  <a:lnTo>
                    <a:pt x="4" y="340"/>
                  </a:lnTo>
                  <a:lnTo>
                    <a:pt x="6" y="340"/>
                  </a:lnTo>
                  <a:lnTo>
                    <a:pt x="8" y="339"/>
                  </a:lnTo>
                  <a:lnTo>
                    <a:pt x="10" y="338"/>
                  </a:lnTo>
                  <a:lnTo>
                    <a:pt x="12" y="338"/>
                  </a:lnTo>
                  <a:lnTo>
                    <a:pt x="14" y="337"/>
                  </a:lnTo>
                  <a:lnTo>
                    <a:pt x="16" y="336"/>
                  </a:lnTo>
                  <a:lnTo>
                    <a:pt x="18" y="336"/>
                  </a:lnTo>
                  <a:lnTo>
                    <a:pt x="20" y="335"/>
                  </a:lnTo>
                  <a:lnTo>
                    <a:pt x="22" y="334"/>
                  </a:lnTo>
                  <a:lnTo>
                    <a:pt x="24" y="334"/>
                  </a:lnTo>
                  <a:lnTo>
                    <a:pt x="26" y="333"/>
                  </a:lnTo>
                  <a:lnTo>
                    <a:pt x="28" y="332"/>
                  </a:lnTo>
                  <a:lnTo>
                    <a:pt x="30" y="332"/>
                  </a:lnTo>
                  <a:lnTo>
                    <a:pt x="32" y="331"/>
                  </a:lnTo>
                  <a:lnTo>
                    <a:pt x="34" y="330"/>
                  </a:lnTo>
                  <a:lnTo>
                    <a:pt x="36" y="330"/>
                  </a:lnTo>
                  <a:lnTo>
                    <a:pt x="38" y="329"/>
                  </a:lnTo>
                  <a:lnTo>
                    <a:pt x="40" y="328"/>
                  </a:lnTo>
                  <a:lnTo>
                    <a:pt x="42" y="328"/>
                  </a:lnTo>
                  <a:lnTo>
                    <a:pt x="44" y="327"/>
                  </a:lnTo>
                  <a:lnTo>
                    <a:pt x="46" y="326"/>
                  </a:lnTo>
                  <a:lnTo>
                    <a:pt x="48" y="326"/>
                  </a:lnTo>
                  <a:lnTo>
                    <a:pt x="50" y="325"/>
                  </a:lnTo>
                  <a:lnTo>
                    <a:pt x="52" y="324"/>
                  </a:lnTo>
                  <a:lnTo>
                    <a:pt x="54" y="324"/>
                  </a:lnTo>
                  <a:lnTo>
                    <a:pt x="56" y="323"/>
                  </a:lnTo>
                  <a:lnTo>
                    <a:pt x="58" y="322"/>
                  </a:lnTo>
                  <a:lnTo>
                    <a:pt x="60" y="322"/>
                  </a:lnTo>
                  <a:lnTo>
                    <a:pt x="62" y="321"/>
                  </a:lnTo>
                  <a:lnTo>
                    <a:pt x="64" y="320"/>
                  </a:lnTo>
                  <a:lnTo>
                    <a:pt x="66" y="320"/>
                  </a:lnTo>
                  <a:lnTo>
                    <a:pt x="68" y="319"/>
                  </a:lnTo>
                  <a:lnTo>
                    <a:pt x="70" y="318"/>
                  </a:lnTo>
                  <a:lnTo>
                    <a:pt x="72" y="318"/>
                  </a:lnTo>
                  <a:lnTo>
                    <a:pt x="74" y="317"/>
                  </a:lnTo>
                  <a:lnTo>
                    <a:pt x="76" y="316"/>
                  </a:lnTo>
                  <a:lnTo>
                    <a:pt x="78" y="316"/>
                  </a:lnTo>
                  <a:lnTo>
                    <a:pt x="80" y="315"/>
                  </a:lnTo>
                  <a:lnTo>
                    <a:pt x="82" y="314"/>
                  </a:lnTo>
                  <a:lnTo>
                    <a:pt x="84" y="314"/>
                  </a:lnTo>
                  <a:lnTo>
                    <a:pt x="86" y="313"/>
                  </a:lnTo>
                  <a:lnTo>
                    <a:pt x="88" y="312"/>
                  </a:lnTo>
                  <a:lnTo>
                    <a:pt x="90" y="312"/>
                  </a:lnTo>
                  <a:lnTo>
                    <a:pt x="92" y="311"/>
                  </a:lnTo>
                  <a:lnTo>
                    <a:pt x="94" y="310"/>
                  </a:lnTo>
                  <a:lnTo>
                    <a:pt x="96" y="310"/>
                  </a:lnTo>
                  <a:lnTo>
                    <a:pt x="98" y="309"/>
                  </a:lnTo>
                  <a:lnTo>
                    <a:pt x="100" y="308"/>
                  </a:lnTo>
                  <a:lnTo>
                    <a:pt x="102" y="308"/>
                  </a:lnTo>
                  <a:lnTo>
                    <a:pt x="104" y="307"/>
                  </a:lnTo>
                  <a:lnTo>
                    <a:pt x="106" y="306"/>
                  </a:lnTo>
                  <a:lnTo>
                    <a:pt x="108" y="306"/>
                  </a:lnTo>
                  <a:lnTo>
                    <a:pt x="110" y="305"/>
                  </a:lnTo>
                  <a:lnTo>
                    <a:pt x="112" y="304"/>
                  </a:lnTo>
                  <a:lnTo>
                    <a:pt x="114" y="304"/>
                  </a:lnTo>
                  <a:lnTo>
                    <a:pt x="116" y="303"/>
                  </a:lnTo>
                  <a:lnTo>
                    <a:pt x="118" y="302"/>
                  </a:lnTo>
                  <a:lnTo>
                    <a:pt x="120" y="302"/>
                  </a:lnTo>
                  <a:lnTo>
                    <a:pt x="122" y="301"/>
                  </a:lnTo>
                  <a:lnTo>
                    <a:pt x="124" y="300"/>
                  </a:lnTo>
                  <a:lnTo>
                    <a:pt x="126" y="300"/>
                  </a:lnTo>
                  <a:lnTo>
                    <a:pt x="128" y="299"/>
                  </a:lnTo>
                  <a:lnTo>
                    <a:pt x="130" y="298"/>
                  </a:lnTo>
                  <a:lnTo>
                    <a:pt x="132" y="298"/>
                  </a:lnTo>
                  <a:lnTo>
                    <a:pt x="134" y="297"/>
                  </a:lnTo>
                  <a:lnTo>
                    <a:pt x="136" y="296"/>
                  </a:lnTo>
                  <a:lnTo>
                    <a:pt x="138" y="296"/>
                  </a:lnTo>
                  <a:lnTo>
                    <a:pt x="140" y="295"/>
                  </a:lnTo>
                  <a:lnTo>
                    <a:pt x="142" y="294"/>
                  </a:lnTo>
                  <a:lnTo>
                    <a:pt x="144" y="294"/>
                  </a:lnTo>
                  <a:lnTo>
                    <a:pt x="146" y="293"/>
                  </a:lnTo>
                  <a:lnTo>
                    <a:pt x="148" y="292"/>
                  </a:lnTo>
                  <a:lnTo>
                    <a:pt x="150" y="292"/>
                  </a:lnTo>
                  <a:lnTo>
                    <a:pt x="152" y="291"/>
                  </a:lnTo>
                  <a:lnTo>
                    <a:pt x="154" y="290"/>
                  </a:lnTo>
                  <a:lnTo>
                    <a:pt x="156" y="290"/>
                  </a:lnTo>
                  <a:lnTo>
                    <a:pt x="158" y="289"/>
                  </a:lnTo>
                  <a:lnTo>
                    <a:pt x="160" y="288"/>
                  </a:lnTo>
                  <a:lnTo>
                    <a:pt x="162" y="288"/>
                  </a:lnTo>
                  <a:lnTo>
                    <a:pt x="164" y="287"/>
                  </a:lnTo>
                  <a:lnTo>
                    <a:pt x="166" y="286"/>
                  </a:lnTo>
                  <a:lnTo>
                    <a:pt x="168" y="285"/>
                  </a:lnTo>
                  <a:lnTo>
                    <a:pt x="170" y="285"/>
                  </a:lnTo>
                  <a:lnTo>
                    <a:pt x="172" y="284"/>
                  </a:lnTo>
                  <a:lnTo>
                    <a:pt x="174" y="283"/>
                  </a:lnTo>
                  <a:lnTo>
                    <a:pt x="176" y="283"/>
                  </a:lnTo>
                  <a:lnTo>
                    <a:pt x="178" y="282"/>
                  </a:lnTo>
                  <a:lnTo>
                    <a:pt x="180" y="281"/>
                  </a:lnTo>
                  <a:lnTo>
                    <a:pt x="182" y="281"/>
                  </a:lnTo>
                  <a:lnTo>
                    <a:pt x="184" y="280"/>
                  </a:lnTo>
                  <a:lnTo>
                    <a:pt x="186" y="279"/>
                  </a:lnTo>
                  <a:lnTo>
                    <a:pt x="188" y="279"/>
                  </a:lnTo>
                  <a:lnTo>
                    <a:pt x="190" y="278"/>
                  </a:lnTo>
                  <a:lnTo>
                    <a:pt x="192" y="277"/>
                  </a:lnTo>
                  <a:lnTo>
                    <a:pt x="194" y="277"/>
                  </a:lnTo>
                  <a:lnTo>
                    <a:pt x="196" y="276"/>
                  </a:lnTo>
                  <a:lnTo>
                    <a:pt x="198" y="275"/>
                  </a:lnTo>
                  <a:lnTo>
                    <a:pt x="200" y="275"/>
                  </a:lnTo>
                  <a:lnTo>
                    <a:pt x="202" y="274"/>
                  </a:lnTo>
                  <a:lnTo>
                    <a:pt x="204" y="273"/>
                  </a:lnTo>
                  <a:lnTo>
                    <a:pt x="206" y="273"/>
                  </a:lnTo>
                  <a:lnTo>
                    <a:pt x="208" y="272"/>
                  </a:lnTo>
                  <a:lnTo>
                    <a:pt x="210" y="271"/>
                  </a:lnTo>
                  <a:lnTo>
                    <a:pt x="212" y="271"/>
                  </a:lnTo>
                  <a:lnTo>
                    <a:pt x="214" y="270"/>
                  </a:lnTo>
                  <a:lnTo>
                    <a:pt x="216" y="269"/>
                  </a:lnTo>
                  <a:lnTo>
                    <a:pt x="218" y="269"/>
                  </a:lnTo>
                  <a:lnTo>
                    <a:pt x="220" y="268"/>
                  </a:lnTo>
                  <a:lnTo>
                    <a:pt x="222" y="267"/>
                  </a:lnTo>
                  <a:lnTo>
                    <a:pt x="224" y="267"/>
                  </a:lnTo>
                  <a:lnTo>
                    <a:pt x="226" y="266"/>
                  </a:lnTo>
                  <a:lnTo>
                    <a:pt x="228" y="265"/>
                  </a:lnTo>
                  <a:lnTo>
                    <a:pt x="230" y="265"/>
                  </a:lnTo>
                  <a:lnTo>
                    <a:pt x="232" y="264"/>
                  </a:lnTo>
                  <a:lnTo>
                    <a:pt x="234" y="263"/>
                  </a:lnTo>
                  <a:lnTo>
                    <a:pt x="236" y="263"/>
                  </a:lnTo>
                  <a:lnTo>
                    <a:pt x="238" y="262"/>
                  </a:lnTo>
                  <a:lnTo>
                    <a:pt x="240" y="261"/>
                  </a:lnTo>
                  <a:lnTo>
                    <a:pt x="242" y="261"/>
                  </a:lnTo>
                  <a:lnTo>
                    <a:pt x="244" y="260"/>
                  </a:lnTo>
                  <a:lnTo>
                    <a:pt x="246" y="259"/>
                  </a:lnTo>
                  <a:lnTo>
                    <a:pt x="248" y="259"/>
                  </a:lnTo>
                  <a:lnTo>
                    <a:pt x="250" y="258"/>
                  </a:lnTo>
                  <a:lnTo>
                    <a:pt x="252" y="257"/>
                  </a:lnTo>
                  <a:lnTo>
                    <a:pt x="254" y="257"/>
                  </a:lnTo>
                  <a:lnTo>
                    <a:pt x="256" y="256"/>
                  </a:lnTo>
                  <a:lnTo>
                    <a:pt x="258" y="255"/>
                  </a:lnTo>
                  <a:lnTo>
                    <a:pt x="260" y="255"/>
                  </a:lnTo>
                  <a:lnTo>
                    <a:pt x="262" y="254"/>
                  </a:lnTo>
                  <a:lnTo>
                    <a:pt x="264" y="253"/>
                  </a:lnTo>
                  <a:lnTo>
                    <a:pt x="266" y="253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51"/>
                  </a:lnTo>
                  <a:lnTo>
                    <a:pt x="274" y="250"/>
                  </a:lnTo>
                  <a:lnTo>
                    <a:pt x="276" y="249"/>
                  </a:lnTo>
                  <a:lnTo>
                    <a:pt x="278" y="249"/>
                  </a:lnTo>
                  <a:lnTo>
                    <a:pt x="280" y="248"/>
                  </a:lnTo>
                  <a:lnTo>
                    <a:pt x="282" y="247"/>
                  </a:lnTo>
                  <a:lnTo>
                    <a:pt x="284" y="247"/>
                  </a:lnTo>
                  <a:lnTo>
                    <a:pt x="286" y="246"/>
                  </a:lnTo>
                  <a:lnTo>
                    <a:pt x="288" y="245"/>
                  </a:lnTo>
                  <a:lnTo>
                    <a:pt x="290" y="245"/>
                  </a:lnTo>
                  <a:lnTo>
                    <a:pt x="292" y="244"/>
                  </a:lnTo>
                  <a:lnTo>
                    <a:pt x="294" y="243"/>
                  </a:lnTo>
                  <a:lnTo>
                    <a:pt x="296" y="243"/>
                  </a:lnTo>
                  <a:lnTo>
                    <a:pt x="298" y="242"/>
                  </a:lnTo>
                  <a:lnTo>
                    <a:pt x="300" y="241"/>
                  </a:lnTo>
                  <a:lnTo>
                    <a:pt x="302" y="241"/>
                  </a:lnTo>
                  <a:lnTo>
                    <a:pt x="304" y="240"/>
                  </a:lnTo>
                  <a:lnTo>
                    <a:pt x="306" y="239"/>
                  </a:lnTo>
                  <a:lnTo>
                    <a:pt x="308" y="239"/>
                  </a:lnTo>
                  <a:lnTo>
                    <a:pt x="310" y="238"/>
                  </a:lnTo>
                  <a:lnTo>
                    <a:pt x="312" y="237"/>
                  </a:lnTo>
                  <a:lnTo>
                    <a:pt x="314" y="237"/>
                  </a:lnTo>
                  <a:lnTo>
                    <a:pt x="316" y="236"/>
                  </a:lnTo>
                  <a:lnTo>
                    <a:pt x="318" y="235"/>
                  </a:lnTo>
                  <a:lnTo>
                    <a:pt x="320" y="235"/>
                  </a:lnTo>
                  <a:lnTo>
                    <a:pt x="322" y="234"/>
                  </a:lnTo>
                  <a:lnTo>
                    <a:pt x="324" y="233"/>
                  </a:lnTo>
                  <a:lnTo>
                    <a:pt x="326" y="233"/>
                  </a:lnTo>
                  <a:lnTo>
                    <a:pt x="328" y="232"/>
                  </a:lnTo>
                  <a:lnTo>
                    <a:pt x="330" y="231"/>
                  </a:lnTo>
                  <a:lnTo>
                    <a:pt x="332" y="231"/>
                  </a:lnTo>
                  <a:lnTo>
                    <a:pt x="334" y="230"/>
                  </a:lnTo>
                  <a:lnTo>
                    <a:pt x="336" y="229"/>
                  </a:lnTo>
                  <a:lnTo>
                    <a:pt x="338" y="229"/>
                  </a:lnTo>
                  <a:lnTo>
                    <a:pt x="340" y="228"/>
                  </a:lnTo>
                  <a:lnTo>
                    <a:pt x="342" y="227"/>
                  </a:lnTo>
                  <a:lnTo>
                    <a:pt x="344" y="227"/>
                  </a:lnTo>
                  <a:lnTo>
                    <a:pt x="346" y="226"/>
                  </a:lnTo>
                  <a:lnTo>
                    <a:pt x="348" y="225"/>
                  </a:lnTo>
                  <a:lnTo>
                    <a:pt x="350" y="225"/>
                  </a:lnTo>
                  <a:lnTo>
                    <a:pt x="352" y="224"/>
                  </a:lnTo>
                  <a:lnTo>
                    <a:pt x="354" y="223"/>
                  </a:lnTo>
                  <a:lnTo>
                    <a:pt x="356" y="223"/>
                  </a:lnTo>
                  <a:lnTo>
                    <a:pt x="358" y="222"/>
                  </a:lnTo>
                  <a:lnTo>
                    <a:pt x="360" y="221"/>
                  </a:lnTo>
                  <a:lnTo>
                    <a:pt x="362" y="221"/>
                  </a:lnTo>
                  <a:lnTo>
                    <a:pt x="364" y="220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70" y="218"/>
                  </a:lnTo>
                  <a:lnTo>
                    <a:pt x="372" y="217"/>
                  </a:lnTo>
                  <a:lnTo>
                    <a:pt x="374" y="217"/>
                  </a:lnTo>
                  <a:lnTo>
                    <a:pt x="376" y="216"/>
                  </a:lnTo>
                  <a:lnTo>
                    <a:pt x="378" y="215"/>
                  </a:lnTo>
                  <a:lnTo>
                    <a:pt x="380" y="215"/>
                  </a:lnTo>
                  <a:lnTo>
                    <a:pt x="382" y="214"/>
                  </a:lnTo>
                  <a:lnTo>
                    <a:pt x="384" y="213"/>
                  </a:lnTo>
                  <a:lnTo>
                    <a:pt x="386" y="213"/>
                  </a:lnTo>
                  <a:lnTo>
                    <a:pt x="388" y="212"/>
                  </a:lnTo>
                  <a:lnTo>
                    <a:pt x="390" y="211"/>
                  </a:lnTo>
                  <a:lnTo>
                    <a:pt x="392" y="211"/>
                  </a:lnTo>
                  <a:lnTo>
                    <a:pt x="394" y="210"/>
                  </a:lnTo>
                  <a:lnTo>
                    <a:pt x="396" y="209"/>
                  </a:lnTo>
                  <a:lnTo>
                    <a:pt x="398" y="209"/>
                  </a:lnTo>
                  <a:lnTo>
                    <a:pt x="400" y="208"/>
                  </a:lnTo>
                  <a:lnTo>
                    <a:pt x="402" y="207"/>
                  </a:lnTo>
                  <a:lnTo>
                    <a:pt x="404" y="207"/>
                  </a:lnTo>
                  <a:lnTo>
                    <a:pt x="406" y="206"/>
                  </a:lnTo>
                  <a:lnTo>
                    <a:pt x="408" y="205"/>
                  </a:lnTo>
                  <a:lnTo>
                    <a:pt x="410" y="205"/>
                  </a:lnTo>
                  <a:lnTo>
                    <a:pt x="412" y="204"/>
                  </a:lnTo>
                  <a:lnTo>
                    <a:pt x="414" y="203"/>
                  </a:lnTo>
                  <a:lnTo>
                    <a:pt x="416" y="203"/>
                  </a:lnTo>
                  <a:lnTo>
                    <a:pt x="418" y="202"/>
                  </a:lnTo>
                  <a:lnTo>
                    <a:pt x="420" y="201"/>
                  </a:lnTo>
                  <a:lnTo>
                    <a:pt x="422" y="201"/>
                  </a:lnTo>
                  <a:lnTo>
                    <a:pt x="424" y="200"/>
                  </a:lnTo>
                  <a:lnTo>
                    <a:pt x="426" y="199"/>
                  </a:lnTo>
                  <a:lnTo>
                    <a:pt x="428" y="199"/>
                  </a:lnTo>
                  <a:lnTo>
                    <a:pt x="430" y="198"/>
                  </a:lnTo>
                  <a:lnTo>
                    <a:pt x="432" y="197"/>
                  </a:lnTo>
                  <a:lnTo>
                    <a:pt x="434" y="197"/>
                  </a:lnTo>
                  <a:lnTo>
                    <a:pt x="436" y="196"/>
                  </a:lnTo>
                  <a:lnTo>
                    <a:pt x="438" y="195"/>
                  </a:lnTo>
                  <a:lnTo>
                    <a:pt x="440" y="195"/>
                  </a:lnTo>
                  <a:lnTo>
                    <a:pt x="442" y="194"/>
                  </a:lnTo>
                  <a:lnTo>
                    <a:pt x="444" y="193"/>
                  </a:lnTo>
                  <a:lnTo>
                    <a:pt x="446" y="193"/>
                  </a:lnTo>
                  <a:lnTo>
                    <a:pt x="448" y="192"/>
                  </a:lnTo>
                  <a:lnTo>
                    <a:pt x="450" y="191"/>
                  </a:lnTo>
                  <a:lnTo>
                    <a:pt x="452" y="191"/>
                  </a:lnTo>
                  <a:lnTo>
                    <a:pt x="454" y="190"/>
                  </a:lnTo>
                  <a:lnTo>
                    <a:pt x="456" y="189"/>
                  </a:lnTo>
                  <a:lnTo>
                    <a:pt x="458" y="189"/>
                  </a:lnTo>
                  <a:lnTo>
                    <a:pt x="460" y="188"/>
                  </a:lnTo>
                  <a:lnTo>
                    <a:pt x="462" y="187"/>
                  </a:lnTo>
                  <a:lnTo>
                    <a:pt x="464" y="187"/>
                  </a:lnTo>
                  <a:lnTo>
                    <a:pt x="466" y="186"/>
                  </a:lnTo>
                  <a:lnTo>
                    <a:pt x="468" y="185"/>
                  </a:lnTo>
                  <a:lnTo>
                    <a:pt x="470" y="184"/>
                  </a:lnTo>
                  <a:lnTo>
                    <a:pt x="472" y="184"/>
                  </a:lnTo>
                  <a:lnTo>
                    <a:pt x="474" y="183"/>
                  </a:lnTo>
                  <a:lnTo>
                    <a:pt x="476" y="182"/>
                  </a:lnTo>
                  <a:lnTo>
                    <a:pt x="478" y="182"/>
                  </a:lnTo>
                  <a:lnTo>
                    <a:pt x="480" y="181"/>
                  </a:lnTo>
                  <a:lnTo>
                    <a:pt x="482" y="180"/>
                  </a:lnTo>
                  <a:lnTo>
                    <a:pt x="484" y="180"/>
                  </a:lnTo>
                  <a:lnTo>
                    <a:pt x="486" y="179"/>
                  </a:lnTo>
                  <a:lnTo>
                    <a:pt x="488" y="178"/>
                  </a:lnTo>
                  <a:lnTo>
                    <a:pt x="490" y="178"/>
                  </a:lnTo>
                  <a:lnTo>
                    <a:pt x="492" y="177"/>
                  </a:lnTo>
                  <a:lnTo>
                    <a:pt x="494" y="176"/>
                  </a:lnTo>
                  <a:lnTo>
                    <a:pt x="496" y="176"/>
                  </a:lnTo>
                  <a:lnTo>
                    <a:pt x="498" y="175"/>
                  </a:lnTo>
                  <a:lnTo>
                    <a:pt x="500" y="174"/>
                  </a:lnTo>
                  <a:lnTo>
                    <a:pt x="502" y="174"/>
                  </a:lnTo>
                  <a:lnTo>
                    <a:pt x="504" y="173"/>
                  </a:lnTo>
                  <a:lnTo>
                    <a:pt x="506" y="172"/>
                  </a:lnTo>
                  <a:lnTo>
                    <a:pt x="508" y="172"/>
                  </a:lnTo>
                  <a:lnTo>
                    <a:pt x="510" y="171"/>
                  </a:lnTo>
                  <a:lnTo>
                    <a:pt x="512" y="170"/>
                  </a:lnTo>
                  <a:lnTo>
                    <a:pt x="514" y="170"/>
                  </a:lnTo>
                  <a:lnTo>
                    <a:pt x="516" y="169"/>
                  </a:lnTo>
                  <a:lnTo>
                    <a:pt x="518" y="168"/>
                  </a:lnTo>
                  <a:lnTo>
                    <a:pt x="520" y="168"/>
                  </a:lnTo>
                  <a:lnTo>
                    <a:pt x="522" y="167"/>
                  </a:lnTo>
                  <a:lnTo>
                    <a:pt x="524" y="166"/>
                  </a:lnTo>
                  <a:lnTo>
                    <a:pt x="526" y="166"/>
                  </a:lnTo>
                  <a:lnTo>
                    <a:pt x="528" y="165"/>
                  </a:lnTo>
                  <a:lnTo>
                    <a:pt x="530" y="164"/>
                  </a:lnTo>
                  <a:lnTo>
                    <a:pt x="532" y="164"/>
                  </a:lnTo>
                  <a:lnTo>
                    <a:pt x="534" y="163"/>
                  </a:lnTo>
                  <a:lnTo>
                    <a:pt x="536" y="162"/>
                  </a:lnTo>
                  <a:lnTo>
                    <a:pt x="538" y="162"/>
                  </a:lnTo>
                  <a:lnTo>
                    <a:pt x="540" y="161"/>
                  </a:lnTo>
                  <a:lnTo>
                    <a:pt x="542" y="160"/>
                  </a:lnTo>
                  <a:lnTo>
                    <a:pt x="544" y="160"/>
                  </a:lnTo>
                  <a:lnTo>
                    <a:pt x="546" y="159"/>
                  </a:lnTo>
                  <a:lnTo>
                    <a:pt x="548" y="158"/>
                  </a:lnTo>
                  <a:lnTo>
                    <a:pt x="550" y="158"/>
                  </a:lnTo>
                  <a:lnTo>
                    <a:pt x="552" y="157"/>
                  </a:lnTo>
                  <a:lnTo>
                    <a:pt x="554" y="156"/>
                  </a:lnTo>
                  <a:lnTo>
                    <a:pt x="556" y="156"/>
                  </a:lnTo>
                  <a:lnTo>
                    <a:pt x="558" y="155"/>
                  </a:lnTo>
                  <a:lnTo>
                    <a:pt x="560" y="154"/>
                  </a:lnTo>
                  <a:lnTo>
                    <a:pt x="562" y="154"/>
                  </a:lnTo>
                  <a:lnTo>
                    <a:pt x="564" y="153"/>
                  </a:lnTo>
                  <a:lnTo>
                    <a:pt x="566" y="152"/>
                  </a:lnTo>
                  <a:lnTo>
                    <a:pt x="568" y="152"/>
                  </a:lnTo>
                  <a:lnTo>
                    <a:pt x="570" y="151"/>
                  </a:lnTo>
                  <a:lnTo>
                    <a:pt x="572" y="150"/>
                  </a:lnTo>
                  <a:lnTo>
                    <a:pt x="574" y="150"/>
                  </a:lnTo>
                  <a:lnTo>
                    <a:pt x="576" y="149"/>
                  </a:lnTo>
                  <a:lnTo>
                    <a:pt x="578" y="148"/>
                  </a:lnTo>
                  <a:lnTo>
                    <a:pt x="580" y="148"/>
                  </a:lnTo>
                  <a:lnTo>
                    <a:pt x="582" y="147"/>
                  </a:lnTo>
                  <a:lnTo>
                    <a:pt x="584" y="146"/>
                  </a:lnTo>
                  <a:lnTo>
                    <a:pt x="586" y="146"/>
                  </a:lnTo>
                  <a:lnTo>
                    <a:pt x="588" y="145"/>
                  </a:lnTo>
                  <a:lnTo>
                    <a:pt x="590" y="144"/>
                  </a:lnTo>
                  <a:lnTo>
                    <a:pt x="592" y="144"/>
                  </a:lnTo>
                  <a:lnTo>
                    <a:pt x="594" y="143"/>
                  </a:lnTo>
                  <a:lnTo>
                    <a:pt x="596" y="142"/>
                  </a:lnTo>
                  <a:lnTo>
                    <a:pt x="598" y="142"/>
                  </a:lnTo>
                  <a:lnTo>
                    <a:pt x="600" y="141"/>
                  </a:lnTo>
                  <a:lnTo>
                    <a:pt x="602" y="140"/>
                  </a:lnTo>
                  <a:lnTo>
                    <a:pt x="604" y="140"/>
                  </a:lnTo>
                  <a:lnTo>
                    <a:pt x="606" y="139"/>
                  </a:lnTo>
                  <a:lnTo>
                    <a:pt x="608" y="138"/>
                  </a:lnTo>
                  <a:lnTo>
                    <a:pt x="610" y="138"/>
                  </a:lnTo>
                  <a:lnTo>
                    <a:pt x="612" y="137"/>
                  </a:lnTo>
                  <a:lnTo>
                    <a:pt x="614" y="136"/>
                  </a:lnTo>
                  <a:lnTo>
                    <a:pt x="616" y="136"/>
                  </a:lnTo>
                  <a:lnTo>
                    <a:pt x="618" y="135"/>
                  </a:lnTo>
                  <a:lnTo>
                    <a:pt x="620" y="134"/>
                  </a:lnTo>
                  <a:lnTo>
                    <a:pt x="622" y="134"/>
                  </a:lnTo>
                  <a:lnTo>
                    <a:pt x="624" y="133"/>
                  </a:lnTo>
                  <a:lnTo>
                    <a:pt x="626" y="132"/>
                  </a:lnTo>
                  <a:lnTo>
                    <a:pt x="628" y="132"/>
                  </a:lnTo>
                  <a:lnTo>
                    <a:pt x="630" y="131"/>
                  </a:lnTo>
                  <a:lnTo>
                    <a:pt x="632" y="130"/>
                  </a:lnTo>
                  <a:lnTo>
                    <a:pt x="634" y="130"/>
                  </a:lnTo>
                  <a:lnTo>
                    <a:pt x="636" y="129"/>
                  </a:lnTo>
                  <a:lnTo>
                    <a:pt x="638" y="128"/>
                  </a:lnTo>
                  <a:lnTo>
                    <a:pt x="640" y="128"/>
                  </a:lnTo>
                  <a:lnTo>
                    <a:pt x="642" y="127"/>
                  </a:lnTo>
                  <a:lnTo>
                    <a:pt x="644" y="126"/>
                  </a:lnTo>
                  <a:lnTo>
                    <a:pt x="646" y="126"/>
                  </a:lnTo>
                  <a:lnTo>
                    <a:pt x="648" y="125"/>
                  </a:lnTo>
                  <a:lnTo>
                    <a:pt x="650" y="124"/>
                  </a:lnTo>
                  <a:lnTo>
                    <a:pt x="652" y="124"/>
                  </a:lnTo>
                  <a:lnTo>
                    <a:pt x="654" y="123"/>
                  </a:lnTo>
                  <a:lnTo>
                    <a:pt x="656" y="122"/>
                  </a:lnTo>
                  <a:lnTo>
                    <a:pt x="658" y="122"/>
                  </a:lnTo>
                  <a:lnTo>
                    <a:pt x="660" y="121"/>
                  </a:lnTo>
                  <a:lnTo>
                    <a:pt x="662" y="120"/>
                  </a:lnTo>
                  <a:lnTo>
                    <a:pt x="664" y="120"/>
                  </a:lnTo>
                  <a:lnTo>
                    <a:pt x="666" y="119"/>
                  </a:lnTo>
                  <a:lnTo>
                    <a:pt x="668" y="118"/>
                  </a:lnTo>
                  <a:lnTo>
                    <a:pt x="670" y="118"/>
                  </a:lnTo>
                  <a:lnTo>
                    <a:pt x="672" y="117"/>
                  </a:lnTo>
                  <a:lnTo>
                    <a:pt x="674" y="116"/>
                  </a:lnTo>
                  <a:lnTo>
                    <a:pt x="676" y="116"/>
                  </a:lnTo>
                  <a:lnTo>
                    <a:pt x="678" y="115"/>
                  </a:lnTo>
                  <a:lnTo>
                    <a:pt x="680" y="114"/>
                  </a:lnTo>
                  <a:lnTo>
                    <a:pt x="682" y="114"/>
                  </a:lnTo>
                  <a:lnTo>
                    <a:pt x="684" y="113"/>
                  </a:lnTo>
                  <a:lnTo>
                    <a:pt x="686" y="112"/>
                  </a:lnTo>
                  <a:lnTo>
                    <a:pt x="688" y="112"/>
                  </a:lnTo>
                  <a:lnTo>
                    <a:pt x="690" y="111"/>
                  </a:lnTo>
                  <a:lnTo>
                    <a:pt x="692" y="110"/>
                  </a:lnTo>
                  <a:lnTo>
                    <a:pt x="694" y="110"/>
                  </a:lnTo>
                  <a:lnTo>
                    <a:pt x="696" y="109"/>
                  </a:lnTo>
                  <a:lnTo>
                    <a:pt x="698" y="108"/>
                  </a:lnTo>
                  <a:lnTo>
                    <a:pt x="700" y="108"/>
                  </a:lnTo>
                  <a:lnTo>
                    <a:pt x="702" y="107"/>
                  </a:lnTo>
                  <a:lnTo>
                    <a:pt x="704" y="106"/>
                  </a:lnTo>
                  <a:lnTo>
                    <a:pt x="706" y="106"/>
                  </a:lnTo>
                  <a:lnTo>
                    <a:pt x="708" y="105"/>
                  </a:lnTo>
                  <a:lnTo>
                    <a:pt x="710" y="104"/>
                  </a:lnTo>
                  <a:lnTo>
                    <a:pt x="712" y="104"/>
                  </a:lnTo>
                  <a:lnTo>
                    <a:pt x="714" y="103"/>
                  </a:lnTo>
                  <a:lnTo>
                    <a:pt x="716" y="102"/>
                  </a:lnTo>
                  <a:lnTo>
                    <a:pt x="718" y="102"/>
                  </a:lnTo>
                  <a:lnTo>
                    <a:pt x="720" y="101"/>
                  </a:lnTo>
                  <a:lnTo>
                    <a:pt x="722" y="100"/>
                  </a:lnTo>
                  <a:lnTo>
                    <a:pt x="724" y="100"/>
                  </a:lnTo>
                  <a:lnTo>
                    <a:pt x="726" y="99"/>
                  </a:lnTo>
                  <a:lnTo>
                    <a:pt x="728" y="98"/>
                  </a:lnTo>
                  <a:lnTo>
                    <a:pt x="730" y="98"/>
                  </a:lnTo>
                  <a:lnTo>
                    <a:pt x="732" y="97"/>
                  </a:lnTo>
                  <a:lnTo>
                    <a:pt x="734" y="96"/>
                  </a:lnTo>
                  <a:lnTo>
                    <a:pt x="736" y="96"/>
                  </a:lnTo>
                  <a:lnTo>
                    <a:pt x="738" y="95"/>
                  </a:lnTo>
                  <a:lnTo>
                    <a:pt x="740" y="94"/>
                  </a:lnTo>
                  <a:lnTo>
                    <a:pt x="742" y="94"/>
                  </a:lnTo>
                  <a:lnTo>
                    <a:pt x="744" y="93"/>
                  </a:lnTo>
                  <a:lnTo>
                    <a:pt x="746" y="92"/>
                  </a:lnTo>
                  <a:lnTo>
                    <a:pt x="748" y="92"/>
                  </a:lnTo>
                  <a:lnTo>
                    <a:pt x="750" y="91"/>
                  </a:lnTo>
                  <a:lnTo>
                    <a:pt x="752" y="90"/>
                  </a:lnTo>
                  <a:lnTo>
                    <a:pt x="754" y="90"/>
                  </a:lnTo>
                  <a:lnTo>
                    <a:pt x="756" y="89"/>
                  </a:lnTo>
                  <a:lnTo>
                    <a:pt x="758" y="88"/>
                  </a:lnTo>
                  <a:lnTo>
                    <a:pt x="760" y="88"/>
                  </a:lnTo>
                  <a:lnTo>
                    <a:pt x="762" y="87"/>
                  </a:lnTo>
                  <a:lnTo>
                    <a:pt x="764" y="86"/>
                  </a:lnTo>
                  <a:lnTo>
                    <a:pt x="766" y="86"/>
                  </a:lnTo>
                  <a:lnTo>
                    <a:pt x="768" y="85"/>
                  </a:lnTo>
                  <a:lnTo>
                    <a:pt x="770" y="84"/>
                  </a:lnTo>
                  <a:lnTo>
                    <a:pt x="772" y="83"/>
                  </a:lnTo>
                  <a:lnTo>
                    <a:pt x="774" y="83"/>
                  </a:lnTo>
                  <a:lnTo>
                    <a:pt x="776" y="82"/>
                  </a:lnTo>
                  <a:lnTo>
                    <a:pt x="778" y="81"/>
                  </a:lnTo>
                  <a:lnTo>
                    <a:pt x="780" y="81"/>
                  </a:lnTo>
                  <a:lnTo>
                    <a:pt x="782" y="80"/>
                  </a:lnTo>
                  <a:lnTo>
                    <a:pt x="784" y="79"/>
                  </a:lnTo>
                  <a:lnTo>
                    <a:pt x="786" y="79"/>
                  </a:lnTo>
                  <a:lnTo>
                    <a:pt x="788" y="78"/>
                  </a:lnTo>
                  <a:lnTo>
                    <a:pt x="790" y="77"/>
                  </a:lnTo>
                  <a:lnTo>
                    <a:pt x="792" y="77"/>
                  </a:lnTo>
                  <a:lnTo>
                    <a:pt x="794" y="76"/>
                  </a:lnTo>
                  <a:lnTo>
                    <a:pt x="796" y="75"/>
                  </a:lnTo>
                  <a:lnTo>
                    <a:pt x="798" y="75"/>
                  </a:lnTo>
                  <a:lnTo>
                    <a:pt x="800" y="74"/>
                  </a:lnTo>
                  <a:lnTo>
                    <a:pt x="802" y="73"/>
                  </a:lnTo>
                  <a:lnTo>
                    <a:pt x="804" y="73"/>
                  </a:lnTo>
                  <a:lnTo>
                    <a:pt x="806" y="72"/>
                  </a:lnTo>
                  <a:lnTo>
                    <a:pt x="808" y="71"/>
                  </a:lnTo>
                  <a:lnTo>
                    <a:pt x="810" y="71"/>
                  </a:lnTo>
                  <a:lnTo>
                    <a:pt x="812" y="70"/>
                  </a:lnTo>
                  <a:lnTo>
                    <a:pt x="814" y="69"/>
                  </a:lnTo>
                  <a:lnTo>
                    <a:pt x="816" y="69"/>
                  </a:lnTo>
                  <a:lnTo>
                    <a:pt x="818" y="68"/>
                  </a:lnTo>
                  <a:lnTo>
                    <a:pt x="820" y="67"/>
                  </a:lnTo>
                  <a:lnTo>
                    <a:pt x="822" y="67"/>
                  </a:lnTo>
                  <a:lnTo>
                    <a:pt x="824" y="66"/>
                  </a:lnTo>
                  <a:lnTo>
                    <a:pt x="826" y="65"/>
                  </a:lnTo>
                  <a:lnTo>
                    <a:pt x="828" y="65"/>
                  </a:lnTo>
                  <a:lnTo>
                    <a:pt x="830" y="64"/>
                  </a:lnTo>
                  <a:lnTo>
                    <a:pt x="832" y="63"/>
                  </a:lnTo>
                  <a:lnTo>
                    <a:pt x="834" y="63"/>
                  </a:lnTo>
                  <a:lnTo>
                    <a:pt x="836" y="62"/>
                  </a:lnTo>
                  <a:lnTo>
                    <a:pt x="838" y="61"/>
                  </a:lnTo>
                  <a:lnTo>
                    <a:pt x="840" y="61"/>
                  </a:lnTo>
                  <a:lnTo>
                    <a:pt x="842" y="60"/>
                  </a:lnTo>
                  <a:lnTo>
                    <a:pt x="844" y="59"/>
                  </a:lnTo>
                  <a:lnTo>
                    <a:pt x="846" y="59"/>
                  </a:lnTo>
                  <a:lnTo>
                    <a:pt x="848" y="58"/>
                  </a:lnTo>
                  <a:lnTo>
                    <a:pt x="850" y="57"/>
                  </a:lnTo>
                  <a:lnTo>
                    <a:pt x="852" y="57"/>
                  </a:lnTo>
                  <a:lnTo>
                    <a:pt x="854" y="56"/>
                  </a:lnTo>
                  <a:lnTo>
                    <a:pt x="856" y="55"/>
                  </a:lnTo>
                  <a:lnTo>
                    <a:pt x="858" y="55"/>
                  </a:lnTo>
                  <a:lnTo>
                    <a:pt x="860" y="54"/>
                  </a:lnTo>
                  <a:lnTo>
                    <a:pt x="862" y="53"/>
                  </a:lnTo>
                  <a:lnTo>
                    <a:pt x="864" y="53"/>
                  </a:lnTo>
                  <a:lnTo>
                    <a:pt x="866" y="52"/>
                  </a:lnTo>
                  <a:lnTo>
                    <a:pt x="868" y="51"/>
                  </a:lnTo>
                  <a:lnTo>
                    <a:pt x="870" y="51"/>
                  </a:lnTo>
                  <a:lnTo>
                    <a:pt x="872" y="50"/>
                  </a:lnTo>
                  <a:lnTo>
                    <a:pt x="874" y="49"/>
                  </a:lnTo>
                  <a:lnTo>
                    <a:pt x="876" y="49"/>
                  </a:lnTo>
                  <a:lnTo>
                    <a:pt x="878" y="48"/>
                  </a:lnTo>
                  <a:lnTo>
                    <a:pt x="880" y="47"/>
                  </a:lnTo>
                  <a:lnTo>
                    <a:pt x="882" y="47"/>
                  </a:lnTo>
                  <a:lnTo>
                    <a:pt x="884" y="46"/>
                  </a:lnTo>
                  <a:lnTo>
                    <a:pt x="886" y="45"/>
                  </a:lnTo>
                  <a:lnTo>
                    <a:pt x="888" y="45"/>
                  </a:lnTo>
                  <a:lnTo>
                    <a:pt x="890" y="44"/>
                  </a:lnTo>
                  <a:lnTo>
                    <a:pt x="892" y="43"/>
                  </a:lnTo>
                  <a:lnTo>
                    <a:pt x="894" y="43"/>
                  </a:lnTo>
                  <a:lnTo>
                    <a:pt x="896" y="42"/>
                  </a:lnTo>
                  <a:lnTo>
                    <a:pt x="898" y="41"/>
                  </a:lnTo>
                  <a:lnTo>
                    <a:pt x="900" y="41"/>
                  </a:lnTo>
                  <a:lnTo>
                    <a:pt x="902" y="40"/>
                  </a:lnTo>
                  <a:lnTo>
                    <a:pt x="904" y="39"/>
                  </a:lnTo>
                  <a:lnTo>
                    <a:pt x="906" y="39"/>
                  </a:lnTo>
                  <a:lnTo>
                    <a:pt x="908" y="38"/>
                  </a:lnTo>
                  <a:lnTo>
                    <a:pt x="910" y="37"/>
                  </a:lnTo>
                  <a:lnTo>
                    <a:pt x="912" y="37"/>
                  </a:lnTo>
                  <a:lnTo>
                    <a:pt x="914" y="36"/>
                  </a:lnTo>
                  <a:lnTo>
                    <a:pt x="916" y="35"/>
                  </a:lnTo>
                  <a:lnTo>
                    <a:pt x="918" y="35"/>
                  </a:lnTo>
                  <a:lnTo>
                    <a:pt x="920" y="34"/>
                  </a:lnTo>
                  <a:lnTo>
                    <a:pt x="922" y="33"/>
                  </a:lnTo>
                  <a:lnTo>
                    <a:pt x="924" y="33"/>
                  </a:lnTo>
                  <a:lnTo>
                    <a:pt x="926" y="32"/>
                  </a:lnTo>
                  <a:lnTo>
                    <a:pt x="928" y="31"/>
                  </a:lnTo>
                  <a:lnTo>
                    <a:pt x="930" y="31"/>
                  </a:lnTo>
                  <a:lnTo>
                    <a:pt x="932" y="30"/>
                  </a:lnTo>
                  <a:lnTo>
                    <a:pt x="934" y="29"/>
                  </a:lnTo>
                  <a:lnTo>
                    <a:pt x="936" y="29"/>
                  </a:lnTo>
                  <a:lnTo>
                    <a:pt x="938" y="28"/>
                  </a:lnTo>
                  <a:lnTo>
                    <a:pt x="940" y="27"/>
                  </a:lnTo>
                  <a:lnTo>
                    <a:pt x="942" y="27"/>
                  </a:lnTo>
                  <a:lnTo>
                    <a:pt x="944" y="26"/>
                  </a:lnTo>
                  <a:lnTo>
                    <a:pt x="946" y="25"/>
                  </a:lnTo>
                  <a:lnTo>
                    <a:pt x="948" y="25"/>
                  </a:lnTo>
                  <a:lnTo>
                    <a:pt x="950" y="24"/>
                  </a:lnTo>
                  <a:lnTo>
                    <a:pt x="952" y="23"/>
                  </a:lnTo>
                  <a:lnTo>
                    <a:pt x="954" y="23"/>
                  </a:lnTo>
                  <a:lnTo>
                    <a:pt x="956" y="22"/>
                  </a:lnTo>
                  <a:lnTo>
                    <a:pt x="958" y="21"/>
                  </a:lnTo>
                  <a:lnTo>
                    <a:pt x="960" y="21"/>
                  </a:lnTo>
                  <a:lnTo>
                    <a:pt x="962" y="20"/>
                  </a:lnTo>
                  <a:lnTo>
                    <a:pt x="964" y="19"/>
                  </a:lnTo>
                  <a:lnTo>
                    <a:pt x="966" y="19"/>
                  </a:lnTo>
                  <a:lnTo>
                    <a:pt x="968" y="18"/>
                  </a:lnTo>
                  <a:lnTo>
                    <a:pt x="970" y="17"/>
                  </a:lnTo>
                  <a:lnTo>
                    <a:pt x="972" y="17"/>
                  </a:lnTo>
                  <a:lnTo>
                    <a:pt x="974" y="16"/>
                  </a:lnTo>
                  <a:lnTo>
                    <a:pt x="976" y="15"/>
                  </a:lnTo>
                  <a:lnTo>
                    <a:pt x="978" y="15"/>
                  </a:lnTo>
                  <a:lnTo>
                    <a:pt x="980" y="14"/>
                  </a:lnTo>
                  <a:lnTo>
                    <a:pt x="982" y="13"/>
                  </a:lnTo>
                  <a:lnTo>
                    <a:pt x="984" y="13"/>
                  </a:lnTo>
                  <a:lnTo>
                    <a:pt x="986" y="12"/>
                  </a:lnTo>
                  <a:lnTo>
                    <a:pt x="988" y="11"/>
                  </a:lnTo>
                  <a:lnTo>
                    <a:pt x="990" y="11"/>
                  </a:lnTo>
                  <a:lnTo>
                    <a:pt x="992" y="10"/>
                  </a:lnTo>
                  <a:lnTo>
                    <a:pt x="994" y="9"/>
                  </a:lnTo>
                  <a:lnTo>
                    <a:pt x="996" y="9"/>
                  </a:lnTo>
                  <a:lnTo>
                    <a:pt x="998" y="8"/>
                  </a:lnTo>
                  <a:lnTo>
                    <a:pt x="1000" y="7"/>
                  </a:lnTo>
                  <a:lnTo>
                    <a:pt x="1002" y="7"/>
                  </a:lnTo>
                  <a:lnTo>
                    <a:pt x="1004" y="6"/>
                  </a:lnTo>
                  <a:lnTo>
                    <a:pt x="1006" y="5"/>
                  </a:lnTo>
                  <a:lnTo>
                    <a:pt x="1008" y="5"/>
                  </a:lnTo>
                  <a:lnTo>
                    <a:pt x="1010" y="4"/>
                  </a:lnTo>
                  <a:lnTo>
                    <a:pt x="1012" y="3"/>
                  </a:lnTo>
                  <a:lnTo>
                    <a:pt x="1014" y="3"/>
                  </a:lnTo>
                  <a:lnTo>
                    <a:pt x="1016" y="2"/>
                  </a:lnTo>
                  <a:lnTo>
                    <a:pt x="1018" y="1"/>
                  </a:lnTo>
                  <a:lnTo>
                    <a:pt x="1020" y="1"/>
                  </a:lnTo>
                  <a:lnTo>
                    <a:pt x="1021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06" name="Rectangle 162"/>
            <p:cNvSpPr>
              <a:spLocks noChangeArrowheads="1"/>
            </p:cNvSpPr>
            <p:nvPr/>
          </p:nvSpPr>
          <p:spPr bwMode="auto">
            <a:xfrm>
              <a:off x="148" y="915"/>
              <a:ext cx="3616" cy="3210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323" name="Straight Connector 322"/>
          <p:cNvCxnSpPr/>
          <p:nvPr/>
        </p:nvCxnSpPr>
        <p:spPr>
          <a:xfrm rot="16200000" flipV="1">
            <a:off x="-196850" y="4003675"/>
            <a:ext cx="5159375" cy="9525"/>
          </a:xfrm>
          <a:prstGeom prst="line">
            <a:avLst/>
          </a:prstGeom>
          <a:ln w="3492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4" name="Object 472"/>
          <p:cNvGraphicFramePr>
            <a:graphicFrameLocks noChangeAspect="1"/>
          </p:cNvGraphicFramePr>
          <p:nvPr/>
        </p:nvGraphicFramePr>
        <p:xfrm>
          <a:off x="2027238" y="1103313"/>
          <a:ext cx="84455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177723" progId="Equation.DSMT4">
                  <p:embed/>
                </p:oleObj>
              </mc:Choice>
              <mc:Fallback>
                <p:oleObj name="Equation" r:id="rId3" imgW="469696" imgH="177723" progId="Equation.DSMT4">
                  <p:embed/>
                  <p:pic>
                    <p:nvPicPr>
                      <p:cNvPr id="324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1103313"/>
                        <a:ext cx="844550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340475" y="322263"/>
          <a:ext cx="2046288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058" imgH="444307" progId="Equation.DSMT4">
                  <p:embed/>
                </p:oleObj>
              </mc:Choice>
              <mc:Fallback>
                <p:oleObj name="Equation" r:id="rId5" imgW="787058" imgH="444307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0475" y="322263"/>
                        <a:ext cx="2046288" cy="115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7" name="Object 2"/>
          <p:cNvGraphicFramePr>
            <a:graphicFrameLocks noChangeAspect="1"/>
          </p:cNvGraphicFramePr>
          <p:nvPr/>
        </p:nvGraphicFramePr>
        <p:xfrm>
          <a:off x="6289675" y="2360613"/>
          <a:ext cx="2554288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600" imgH="457200" progId="Equation.DSMT4">
                  <p:embed/>
                </p:oleObj>
              </mc:Choice>
              <mc:Fallback>
                <p:oleObj name="Equation" r:id="rId7" imgW="1244600" imgH="457200" progId="Equation.DSMT4">
                  <p:embed/>
                  <p:pic>
                    <p:nvPicPr>
                      <p:cNvPr id="583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2360613"/>
                        <a:ext cx="2554288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8" name="Object 2"/>
          <p:cNvGraphicFramePr>
            <a:graphicFrameLocks noChangeAspect="1"/>
          </p:cNvGraphicFramePr>
          <p:nvPr/>
        </p:nvGraphicFramePr>
        <p:xfrm>
          <a:off x="6799263" y="3454400"/>
          <a:ext cx="17780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30" imgH="203112" progId="Equation.DSMT4">
                  <p:embed/>
                </p:oleObj>
              </mc:Choice>
              <mc:Fallback>
                <p:oleObj name="Equation" r:id="rId9" imgW="622030" imgH="203112" progId="Equation.DSMT4">
                  <p:embed/>
                  <p:pic>
                    <p:nvPicPr>
                      <p:cNvPr id="583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3" y="3454400"/>
                        <a:ext cx="1778000" cy="5778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" name="Oval 327"/>
          <p:cNvSpPr/>
          <p:nvPr/>
        </p:nvSpPr>
        <p:spPr>
          <a:xfrm>
            <a:off x="2360613" y="5072063"/>
            <a:ext cx="84137" cy="10636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29" name="TextBox 328"/>
          <p:cNvSpPr txBox="1">
            <a:spLocks noChangeArrowheads="1"/>
          </p:cNvSpPr>
          <p:nvPr/>
        </p:nvSpPr>
        <p:spPr bwMode="auto">
          <a:xfrm>
            <a:off x="6038850" y="1528763"/>
            <a:ext cx="31051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The function can be simplified and reduced!</a:t>
            </a:r>
          </a:p>
        </p:txBody>
      </p:sp>
      <p:sp>
        <p:nvSpPr>
          <p:cNvPr id="330" name="TextBox 329"/>
          <p:cNvSpPr txBox="1">
            <a:spLocks noChangeArrowheads="1"/>
          </p:cNvSpPr>
          <p:nvPr/>
        </p:nvSpPr>
        <p:spPr bwMode="auto">
          <a:xfrm>
            <a:off x="6022975" y="4287838"/>
            <a:ext cx="2916238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The equation can be simplified to a straight line</a:t>
            </a:r>
          </a:p>
        </p:txBody>
      </p:sp>
      <p:sp>
        <p:nvSpPr>
          <p:cNvPr id="331" name="TextBox 330"/>
          <p:cNvSpPr txBox="1">
            <a:spLocks noChangeArrowheads="1"/>
          </p:cNvSpPr>
          <p:nvPr/>
        </p:nvSpPr>
        <p:spPr bwMode="auto">
          <a:xfrm>
            <a:off x="5249863" y="5391150"/>
            <a:ext cx="3783012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At the asymptote, you get a “HOLLOW DOT” because you can’t have a value for “x” at that point!</a:t>
            </a:r>
          </a:p>
        </p:txBody>
      </p:sp>
    </p:spTree>
    <p:extLst>
      <p:ext uri="{BB962C8B-B14F-4D97-AF65-F5344CB8AC3E}">
        <p14:creationId xmlns:p14="http://schemas.microsoft.com/office/powerpoint/2010/main" val="3277455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" grpId="0" animBg="1"/>
      <p:bldP spid="329" grpId="0"/>
      <p:bldP spid="330" grpId="0"/>
      <p:bldP spid="3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27384"/>
            <a:ext cx="8363272" cy="11430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Practice: Graph the following function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6510338" y="492125"/>
          <a:ext cx="2322512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431613" progId="Equation.DSMT4">
                  <p:embed/>
                </p:oleObj>
              </mc:Choice>
              <mc:Fallback>
                <p:oleObj name="Equation" r:id="rId3" imgW="723586" imgH="431613" progId="Equation.DSMT4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0338" y="492125"/>
                        <a:ext cx="2322512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568796" y="915988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11932"/>
              </p:ext>
            </p:extLst>
          </p:nvPr>
        </p:nvGraphicFramePr>
        <p:xfrm>
          <a:off x="914871" y="1339850"/>
          <a:ext cx="15113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5502" imgH="215806" progId="Equation.DSMT4">
                  <p:embed/>
                </p:oleObj>
              </mc:Choice>
              <mc:Fallback>
                <p:oleObj name="Equation" r:id="rId5" imgW="685502" imgH="215806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871" y="1339850"/>
                        <a:ext cx="15113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795372"/>
              </p:ext>
            </p:extLst>
          </p:nvPr>
        </p:nvGraphicFramePr>
        <p:xfrm>
          <a:off x="1440333" y="2371725"/>
          <a:ext cx="12414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500" imgH="241300" progId="Equation.DSMT4">
                  <p:embed/>
                </p:oleObj>
              </mc:Choice>
              <mc:Fallback>
                <p:oleObj name="Equation" r:id="rId7" imgW="698500" imgH="2413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333" y="2371725"/>
                        <a:ext cx="12414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568796" y="2998788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743206"/>
              </p:ext>
            </p:extLst>
          </p:nvPr>
        </p:nvGraphicFramePr>
        <p:xfrm>
          <a:off x="313208" y="3568700"/>
          <a:ext cx="173037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900" imgH="457200" progId="Equation.DSMT4">
                  <p:embed/>
                </p:oleObj>
              </mc:Choice>
              <mc:Fallback>
                <p:oleObj name="Equation" r:id="rId9" imgW="850900" imgH="4572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08" y="3568700"/>
                        <a:ext cx="1730375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609827"/>
              </p:ext>
            </p:extLst>
          </p:nvPr>
        </p:nvGraphicFramePr>
        <p:xfrm>
          <a:off x="1656233" y="3533775"/>
          <a:ext cx="2555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233" y="3533775"/>
                        <a:ext cx="25558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945570"/>
              </p:ext>
            </p:extLst>
          </p:nvPr>
        </p:nvGraphicFramePr>
        <p:xfrm>
          <a:off x="1533996" y="4475163"/>
          <a:ext cx="458787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279279" progId="Equation.DSMT4">
                  <p:embed/>
                </p:oleObj>
              </mc:Choice>
              <mc:Fallback>
                <p:oleObj name="Equation" r:id="rId13" imgW="253890" imgH="279279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996" y="4475163"/>
                        <a:ext cx="458787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93849"/>
              </p:ext>
            </p:extLst>
          </p:nvPr>
        </p:nvGraphicFramePr>
        <p:xfrm>
          <a:off x="1668933" y="5072063"/>
          <a:ext cx="388938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177569" progId="Equation.DSMT4">
                  <p:embed/>
                </p:oleObj>
              </mc:Choice>
              <mc:Fallback>
                <p:oleObj name="Equation" r:id="rId15" imgW="215619" imgH="177569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933" y="5072063"/>
                        <a:ext cx="388938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00723"/>
              </p:ext>
            </p:extLst>
          </p:nvPr>
        </p:nvGraphicFramePr>
        <p:xfrm>
          <a:off x="3023071" y="4986338"/>
          <a:ext cx="31273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451" imgH="266584" progId="Equation.DSMT4">
                  <p:embed/>
                </p:oleObj>
              </mc:Choice>
              <mc:Fallback>
                <p:oleObj name="Equation" r:id="rId17" imgW="1726451" imgH="266584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3071" y="4986338"/>
                        <a:ext cx="31273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047512"/>
              </p:ext>
            </p:extLst>
          </p:nvPr>
        </p:nvGraphicFramePr>
        <p:xfrm>
          <a:off x="2022946" y="5519738"/>
          <a:ext cx="8937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4870" imgH="177646" progId="Equation.DSMT4">
                  <p:embed/>
                </p:oleObj>
              </mc:Choice>
              <mc:Fallback>
                <p:oleObj name="Equation" r:id="rId19" imgW="494870" imgH="177646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946" y="5519738"/>
                        <a:ext cx="8937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160422"/>
              </p:ext>
            </p:extLst>
          </p:nvPr>
        </p:nvGraphicFramePr>
        <p:xfrm>
          <a:off x="3565996" y="2063750"/>
          <a:ext cx="27225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37589" imgH="215806" progId="Equation.DSMT4">
                  <p:embed/>
                </p:oleObj>
              </mc:Choice>
              <mc:Fallback>
                <p:oleObj name="Equation" r:id="rId21" imgW="1637589" imgH="215806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996" y="2063750"/>
                        <a:ext cx="27225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878864"/>
              </p:ext>
            </p:extLst>
          </p:nvPr>
        </p:nvGraphicFramePr>
        <p:xfrm>
          <a:off x="2569046" y="3571875"/>
          <a:ext cx="2617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74117" imgH="215806" progId="Equation.DSMT4">
                  <p:embed/>
                </p:oleObj>
              </mc:Choice>
              <mc:Fallback>
                <p:oleObj name="Equation" r:id="rId23" imgW="1574117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046" y="3571875"/>
                        <a:ext cx="2617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373853"/>
              </p:ext>
            </p:extLst>
          </p:nvPr>
        </p:nvGraphicFramePr>
        <p:xfrm>
          <a:off x="3553296" y="2449513"/>
          <a:ext cx="3683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6000" imgH="215900" progId="Equation.DSMT4">
                  <p:embed/>
                </p:oleObj>
              </mc:Choice>
              <mc:Fallback>
                <p:oleObj name="Equation" r:id="rId25" imgW="2286000" imgH="21590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3296" y="2449513"/>
                        <a:ext cx="36830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473273"/>
              </p:ext>
            </p:extLst>
          </p:nvPr>
        </p:nvGraphicFramePr>
        <p:xfrm>
          <a:off x="5340821" y="3524250"/>
          <a:ext cx="8699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529" imgH="203112" progId="Equation.DSMT4">
                  <p:embed/>
                </p:oleObj>
              </mc:Choice>
              <mc:Fallback>
                <p:oleObj name="Equation" r:id="rId27" imgW="393529" imgH="203112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821" y="3524250"/>
                        <a:ext cx="8699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455291"/>
              </p:ext>
            </p:extLst>
          </p:nvPr>
        </p:nvGraphicFramePr>
        <p:xfrm>
          <a:off x="1526058" y="1882775"/>
          <a:ext cx="10128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45626" imgH="215713" progId="Equation.DSMT4">
                  <p:embed/>
                </p:oleObj>
              </mc:Choice>
              <mc:Fallback>
                <p:oleObj name="Equation" r:id="rId29" imgW="545626" imgH="215713" progId="Equation.DSMT4">
                  <p:embed/>
                  <p:pic>
                    <p:nvPicPr>
                      <p:cNvPr id="5736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6058" y="1882775"/>
                        <a:ext cx="101282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354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02" name="Group 5"/>
          <p:cNvGrpSpPr>
            <a:grpSpLocks noChangeAspect="1"/>
          </p:cNvGrpSpPr>
          <p:nvPr/>
        </p:nvGrpSpPr>
        <p:grpSpPr bwMode="auto">
          <a:xfrm>
            <a:off x="211138" y="2081213"/>
            <a:ext cx="6264275" cy="4283075"/>
            <a:chOff x="126" y="1311"/>
            <a:chExt cx="3946" cy="2698"/>
          </a:xfrm>
        </p:grpSpPr>
        <p:sp>
          <p:nvSpPr>
            <p:cNvPr id="16510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6" y="1311"/>
              <a:ext cx="3946" cy="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1" name="Rectangle 6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512" name="Line 7"/>
            <p:cNvSpPr>
              <a:spLocks noChangeShapeType="1"/>
            </p:cNvSpPr>
            <p:nvPr/>
          </p:nvSpPr>
          <p:spPr bwMode="auto">
            <a:xfrm flipV="1">
              <a:off x="32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3" name="Line 8"/>
            <p:cNvSpPr>
              <a:spLocks noChangeShapeType="1"/>
            </p:cNvSpPr>
            <p:nvPr/>
          </p:nvSpPr>
          <p:spPr bwMode="auto">
            <a:xfrm flipV="1">
              <a:off x="330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4" name="Line 9"/>
            <p:cNvSpPr>
              <a:spLocks noChangeShapeType="1"/>
            </p:cNvSpPr>
            <p:nvPr/>
          </p:nvSpPr>
          <p:spPr bwMode="auto">
            <a:xfrm flipV="1">
              <a:off x="52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5" name="Line 10"/>
            <p:cNvSpPr>
              <a:spLocks noChangeShapeType="1"/>
            </p:cNvSpPr>
            <p:nvPr/>
          </p:nvSpPr>
          <p:spPr bwMode="auto">
            <a:xfrm flipV="1">
              <a:off x="527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6" name="Line 11"/>
            <p:cNvSpPr>
              <a:spLocks noChangeShapeType="1"/>
            </p:cNvSpPr>
            <p:nvPr/>
          </p:nvSpPr>
          <p:spPr bwMode="auto">
            <a:xfrm flipV="1">
              <a:off x="71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7" name="Line 12"/>
            <p:cNvSpPr>
              <a:spLocks noChangeShapeType="1"/>
            </p:cNvSpPr>
            <p:nvPr/>
          </p:nvSpPr>
          <p:spPr bwMode="auto">
            <a:xfrm flipV="1">
              <a:off x="72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8" name="Line 13"/>
            <p:cNvSpPr>
              <a:spLocks noChangeShapeType="1"/>
            </p:cNvSpPr>
            <p:nvPr/>
          </p:nvSpPr>
          <p:spPr bwMode="auto">
            <a:xfrm flipV="1">
              <a:off x="91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9" name="Line 14"/>
            <p:cNvSpPr>
              <a:spLocks noChangeShapeType="1"/>
            </p:cNvSpPr>
            <p:nvPr/>
          </p:nvSpPr>
          <p:spPr bwMode="auto">
            <a:xfrm flipV="1">
              <a:off x="920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0" name="Line 15"/>
            <p:cNvSpPr>
              <a:spLocks noChangeShapeType="1"/>
            </p:cNvSpPr>
            <p:nvPr/>
          </p:nvSpPr>
          <p:spPr bwMode="auto">
            <a:xfrm flipV="1">
              <a:off x="111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1" name="Line 16"/>
            <p:cNvSpPr>
              <a:spLocks noChangeShapeType="1"/>
            </p:cNvSpPr>
            <p:nvPr/>
          </p:nvSpPr>
          <p:spPr bwMode="auto">
            <a:xfrm flipV="1">
              <a:off x="111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2" name="Line 17"/>
            <p:cNvSpPr>
              <a:spLocks noChangeShapeType="1"/>
            </p:cNvSpPr>
            <p:nvPr/>
          </p:nvSpPr>
          <p:spPr bwMode="auto">
            <a:xfrm flipV="1">
              <a:off x="130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3" name="Line 18"/>
            <p:cNvSpPr>
              <a:spLocks noChangeShapeType="1"/>
            </p:cNvSpPr>
            <p:nvPr/>
          </p:nvSpPr>
          <p:spPr bwMode="auto">
            <a:xfrm flipV="1">
              <a:off x="131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4" name="Line 19"/>
            <p:cNvSpPr>
              <a:spLocks noChangeShapeType="1"/>
            </p:cNvSpPr>
            <p:nvPr/>
          </p:nvSpPr>
          <p:spPr bwMode="auto">
            <a:xfrm flipV="1">
              <a:off x="150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5" name="Line 20"/>
            <p:cNvSpPr>
              <a:spLocks noChangeShapeType="1"/>
            </p:cNvSpPr>
            <p:nvPr/>
          </p:nvSpPr>
          <p:spPr bwMode="auto">
            <a:xfrm flipV="1">
              <a:off x="150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6" name="Line 21"/>
            <p:cNvSpPr>
              <a:spLocks noChangeShapeType="1"/>
            </p:cNvSpPr>
            <p:nvPr/>
          </p:nvSpPr>
          <p:spPr bwMode="auto">
            <a:xfrm flipV="1">
              <a:off x="170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7" name="Line 22"/>
            <p:cNvSpPr>
              <a:spLocks noChangeShapeType="1"/>
            </p:cNvSpPr>
            <p:nvPr/>
          </p:nvSpPr>
          <p:spPr bwMode="auto">
            <a:xfrm flipV="1">
              <a:off x="170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8" name="Line 23"/>
            <p:cNvSpPr>
              <a:spLocks noChangeShapeType="1"/>
            </p:cNvSpPr>
            <p:nvPr/>
          </p:nvSpPr>
          <p:spPr bwMode="auto">
            <a:xfrm flipV="1">
              <a:off x="189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29" name="Line 24"/>
            <p:cNvSpPr>
              <a:spLocks noChangeShapeType="1"/>
            </p:cNvSpPr>
            <p:nvPr/>
          </p:nvSpPr>
          <p:spPr bwMode="auto">
            <a:xfrm flipV="1">
              <a:off x="190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0" name="Line 25"/>
            <p:cNvSpPr>
              <a:spLocks noChangeShapeType="1"/>
            </p:cNvSpPr>
            <p:nvPr/>
          </p:nvSpPr>
          <p:spPr bwMode="auto">
            <a:xfrm flipV="1">
              <a:off x="229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1" name="Line 26"/>
            <p:cNvSpPr>
              <a:spLocks noChangeShapeType="1"/>
            </p:cNvSpPr>
            <p:nvPr/>
          </p:nvSpPr>
          <p:spPr bwMode="auto">
            <a:xfrm flipV="1">
              <a:off x="229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2" name="Line 27"/>
            <p:cNvSpPr>
              <a:spLocks noChangeShapeType="1"/>
            </p:cNvSpPr>
            <p:nvPr/>
          </p:nvSpPr>
          <p:spPr bwMode="auto">
            <a:xfrm flipV="1">
              <a:off x="248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3" name="Line 28"/>
            <p:cNvSpPr>
              <a:spLocks noChangeShapeType="1"/>
            </p:cNvSpPr>
            <p:nvPr/>
          </p:nvSpPr>
          <p:spPr bwMode="auto">
            <a:xfrm flipV="1">
              <a:off x="249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4" name="Line 29"/>
            <p:cNvSpPr>
              <a:spLocks noChangeShapeType="1"/>
            </p:cNvSpPr>
            <p:nvPr/>
          </p:nvSpPr>
          <p:spPr bwMode="auto">
            <a:xfrm flipV="1">
              <a:off x="268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5" name="Line 30"/>
            <p:cNvSpPr>
              <a:spLocks noChangeShapeType="1"/>
            </p:cNvSpPr>
            <p:nvPr/>
          </p:nvSpPr>
          <p:spPr bwMode="auto">
            <a:xfrm flipV="1">
              <a:off x="268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6" name="Line 31"/>
            <p:cNvSpPr>
              <a:spLocks noChangeShapeType="1"/>
            </p:cNvSpPr>
            <p:nvPr/>
          </p:nvSpPr>
          <p:spPr bwMode="auto">
            <a:xfrm flipV="1">
              <a:off x="288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7" name="Line 32"/>
            <p:cNvSpPr>
              <a:spLocks noChangeShapeType="1"/>
            </p:cNvSpPr>
            <p:nvPr/>
          </p:nvSpPr>
          <p:spPr bwMode="auto">
            <a:xfrm flipV="1">
              <a:off x="288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8" name="Line 33"/>
            <p:cNvSpPr>
              <a:spLocks noChangeShapeType="1"/>
            </p:cNvSpPr>
            <p:nvPr/>
          </p:nvSpPr>
          <p:spPr bwMode="auto">
            <a:xfrm flipV="1">
              <a:off x="307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39" name="Line 34"/>
            <p:cNvSpPr>
              <a:spLocks noChangeShapeType="1"/>
            </p:cNvSpPr>
            <p:nvPr/>
          </p:nvSpPr>
          <p:spPr bwMode="auto">
            <a:xfrm flipV="1">
              <a:off x="308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0" name="Line 35"/>
            <p:cNvSpPr>
              <a:spLocks noChangeShapeType="1"/>
            </p:cNvSpPr>
            <p:nvPr/>
          </p:nvSpPr>
          <p:spPr bwMode="auto">
            <a:xfrm flipV="1">
              <a:off x="3274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1" name="Line 36"/>
            <p:cNvSpPr>
              <a:spLocks noChangeShapeType="1"/>
            </p:cNvSpPr>
            <p:nvPr/>
          </p:nvSpPr>
          <p:spPr bwMode="auto">
            <a:xfrm flipV="1">
              <a:off x="327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2" name="Line 37"/>
            <p:cNvSpPr>
              <a:spLocks noChangeShapeType="1"/>
            </p:cNvSpPr>
            <p:nvPr/>
          </p:nvSpPr>
          <p:spPr bwMode="auto">
            <a:xfrm flipV="1">
              <a:off x="347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3" name="Line 38"/>
            <p:cNvSpPr>
              <a:spLocks noChangeShapeType="1"/>
            </p:cNvSpPr>
            <p:nvPr/>
          </p:nvSpPr>
          <p:spPr bwMode="auto">
            <a:xfrm flipV="1">
              <a:off x="347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4" name="Line 39"/>
            <p:cNvSpPr>
              <a:spLocks noChangeShapeType="1"/>
            </p:cNvSpPr>
            <p:nvPr/>
          </p:nvSpPr>
          <p:spPr bwMode="auto">
            <a:xfrm flipV="1">
              <a:off x="3667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5" name="Line 40"/>
            <p:cNvSpPr>
              <a:spLocks noChangeShapeType="1"/>
            </p:cNvSpPr>
            <p:nvPr/>
          </p:nvSpPr>
          <p:spPr bwMode="auto">
            <a:xfrm flipV="1">
              <a:off x="367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6" name="Line 41"/>
            <p:cNvSpPr>
              <a:spLocks noChangeShapeType="1"/>
            </p:cNvSpPr>
            <p:nvPr/>
          </p:nvSpPr>
          <p:spPr bwMode="auto">
            <a:xfrm flipV="1">
              <a:off x="3864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7" name="Line 42"/>
            <p:cNvSpPr>
              <a:spLocks noChangeShapeType="1"/>
            </p:cNvSpPr>
            <p:nvPr/>
          </p:nvSpPr>
          <p:spPr bwMode="auto">
            <a:xfrm flipV="1">
              <a:off x="386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8" name="Line 43"/>
            <p:cNvSpPr>
              <a:spLocks noChangeShapeType="1"/>
            </p:cNvSpPr>
            <p:nvPr/>
          </p:nvSpPr>
          <p:spPr bwMode="auto">
            <a:xfrm>
              <a:off x="134" y="377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49" name="Line 44"/>
            <p:cNvSpPr>
              <a:spLocks noChangeShapeType="1"/>
            </p:cNvSpPr>
            <p:nvPr/>
          </p:nvSpPr>
          <p:spPr bwMode="auto">
            <a:xfrm>
              <a:off x="134" y="377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0" name="Line 45"/>
            <p:cNvSpPr>
              <a:spLocks noChangeShapeType="1"/>
            </p:cNvSpPr>
            <p:nvPr/>
          </p:nvSpPr>
          <p:spPr bwMode="auto">
            <a:xfrm>
              <a:off x="134" y="354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1" name="Line 46"/>
            <p:cNvSpPr>
              <a:spLocks noChangeShapeType="1"/>
            </p:cNvSpPr>
            <p:nvPr/>
          </p:nvSpPr>
          <p:spPr bwMode="auto">
            <a:xfrm>
              <a:off x="134" y="355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2" name="Line 47"/>
            <p:cNvSpPr>
              <a:spLocks noChangeShapeType="1"/>
            </p:cNvSpPr>
            <p:nvPr/>
          </p:nvSpPr>
          <p:spPr bwMode="auto">
            <a:xfrm>
              <a:off x="134" y="3326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3" name="Line 48"/>
            <p:cNvSpPr>
              <a:spLocks noChangeShapeType="1"/>
            </p:cNvSpPr>
            <p:nvPr/>
          </p:nvSpPr>
          <p:spPr bwMode="auto">
            <a:xfrm>
              <a:off x="134" y="3331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4" name="Line 49"/>
            <p:cNvSpPr>
              <a:spLocks noChangeShapeType="1"/>
            </p:cNvSpPr>
            <p:nvPr/>
          </p:nvSpPr>
          <p:spPr bwMode="auto">
            <a:xfrm>
              <a:off x="134" y="3100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5" name="Line 50"/>
            <p:cNvSpPr>
              <a:spLocks noChangeShapeType="1"/>
            </p:cNvSpPr>
            <p:nvPr/>
          </p:nvSpPr>
          <p:spPr bwMode="auto">
            <a:xfrm>
              <a:off x="134" y="3105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6" name="Line 51"/>
            <p:cNvSpPr>
              <a:spLocks noChangeShapeType="1"/>
            </p:cNvSpPr>
            <p:nvPr/>
          </p:nvSpPr>
          <p:spPr bwMode="auto">
            <a:xfrm>
              <a:off x="134" y="2879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7" name="Line 52"/>
            <p:cNvSpPr>
              <a:spLocks noChangeShapeType="1"/>
            </p:cNvSpPr>
            <p:nvPr/>
          </p:nvSpPr>
          <p:spPr bwMode="auto">
            <a:xfrm>
              <a:off x="134" y="2884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8" name="Line 53"/>
            <p:cNvSpPr>
              <a:spLocks noChangeShapeType="1"/>
            </p:cNvSpPr>
            <p:nvPr/>
          </p:nvSpPr>
          <p:spPr bwMode="auto">
            <a:xfrm>
              <a:off x="134" y="2431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59" name="Line 54"/>
            <p:cNvSpPr>
              <a:spLocks noChangeShapeType="1"/>
            </p:cNvSpPr>
            <p:nvPr/>
          </p:nvSpPr>
          <p:spPr bwMode="auto">
            <a:xfrm>
              <a:off x="134" y="2436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0" name="Line 55"/>
            <p:cNvSpPr>
              <a:spLocks noChangeShapeType="1"/>
            </p:cNvSpPr>
            <p:nvPr/>
          </p:nvSpPr>
          <p:spPr bwMode="auto">
            <a:xfrm>
              <a:off x="134" y="2210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1" name="Line 56"/>
            <p:cNvSpPr>
              <a:spLocks noChangeShapeType="1"/>
            </p:cNvSpPr>
            <p:nvPr/>
          </p:nvSpPr>
          <p:spPr bwMode="auto">
            <a:xfrm>
              <a:off x="134" y="2215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2" name="Line 57"/>
            <p:cNvSpPr>
              <a:spLocks noChangeShapeType="1"/>
            </p:cNvSpPr>
            <p:nvPr/>
          </p:nvSpPr>
          <p:spPr bwMode="auto">
            <a:xfrm>
              <a:off x="134" y="1984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3" name="Line 58"/>
            <p:cNvSpPr>
              <a:spLocks noChangeShapeType="1"/>
            </p:cNvSpPr>
            <p:nvPr/>
          </p:nvSpPr>
          <p:spPr bwMode="auto">
            <a:xfrm>
              <a:off x="134" y="1989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4" name="Line 59"/>
            <p:cNvSpPr>
              <a:spLocks noChangeShapeType="1"/>
            </p:cNvSpPr>
            <p:nvPr/>
          </p:nvSpPr>
          <p:spPr bwMode="auto">
            <a:xfrm>
              <a:off x="134" y="176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5" name="Line 60"/>
            <p:cNvSpPr>
              <a:spLocks noChangeShapeType="1"/>
            </p:cNvSpPr>
            <p:nvPr/>
          </p:nvSpPr>
          <p:spPr bwMode="auto">
            <a:xfrm>
              <a:off x="134" y="176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6" name="Line 61"/>
            <p:cNvSpPr>
              <a:spLocks noChangeShapeType="1"/>
            </p:cNvSpPr>
            <p:nvPr/>
          </p:nvSpPr>
          <p:spPr bwMode="auto">
            <a:xfrm>
              <a:off x="134" y="153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7" name="Line 62"/>
            <p:cNvSpPr>
              <a:spLocks noChangeShapeType="1"/>
            </p:cNvSpPr>
            <p:nvPr/>
          </p:nvSpPr>
          <p:spPr bwMode="auto">
            <a:xfrm>
              <a:off x="134" y="154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8" name="Line 63"/>
            <p:cNvSpPr>
              <a:spLocks noChangeShapeType="1"/>
            </p:cNvSpPr>
            <p:nvPr/>
          </p:nvSpPr>
          <p:spPr bwMode="auto">
            <a:xfrm>
              <a:off x="134" y="264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69" name="Line 64"/>
            <p:cNvSpPr>
              <a:spLocks noChangeShapeType="1"/>
            </p:cNvSpPr>
            <p:nvPr/>
          </p:nvSpPr>
          <p:spPr bwMode="auto">
            <a:xfrm>
              <a:off x="134" y="265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0" name="Line 65"/>
            <p:cNvSpPr>
              <a:spLocks noChangeShapeType="1"/>
            </p:cNvSpPr>
            <p:nvPr/>
          </p:nvSpPr>
          <p:spPr bwMode="auto">
            <a:xfrm>
              <a:off x="134" y="265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1" name="Line 66"/>
            <p:cNvSpPr>
              <a:spLocks noChangeShapeType="1"/>
            </p:cNvSpPr>
            <p:nvPr/>
          </p:nvSpPr>
          <p:spPr bwMode="auto">
            <a:xfrm>
              <a:off x="134" y="266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2" name="Rectangle 67"/>
            <p:cNvSpPr>
              <a:spLocks noChangeArrowheads="1"/>
            </p:cNvSpPr>
            <p:nvPr/>
          </p:nvSpPr>
          <p:spPr bwMode="auto">
            <a:xfrm>
              <a:off x="3991" y="2502"/>
              <a:ext cx="6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573" name="Freeform 68"/>
            <p:cNvSpPr>
              <a:spLocks/>
            </p:cNvSpPr>
            <p:nvPr/>
          </p:nvSpPr>
          <p:spPr bwMode="auto">
            <a:xfrm>
              <a:off x="4026" y="2612"/>
              <a:ext cx="34" cy="91"/>
            </a:xfrm>
            <a:custGeom>
              <a:avLst/>
              <a:gdLst>
                <a:gd name="T0" fmla="*/ 0 w 34"/>
                <a:gd name="T1" fmla="*/ 0 h 91"/>
                <a:gd name="T2" fmla="*/ 34 w 34"/>
                <a:gd name="T3" fmla="*/ 46 h 91"/>
                <a:gd name="T4" fmla="*/ 0 w 34"/>
                <a:gd name="T5" fmla="*/ 91 h 91"/>
                <a:gd name="T6" fmla="*/ 0 w 34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91"/>
                <a:gd name="T14" fmla="*/ 34 w 34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91">
                  <a:moveTo>
                    <a:pt x="0" y="0"/>
                  </a:moveTo>
                  <a:lnTo>
                    <a:pt x="34" y="46"/>
                  </a:lnTo>
                  <a:lnTo>
                    <a:pt x="0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574" name="Line 69"/>
            <p:cNvSpPr>
              <a:spLocks noChangeShapeType="1"/>
            </p:cNvSpPr>
            <p:nvPr/>
          </p:nvSpPr>
          <p:spPr bwMode="auto">
            <a:xfrm flipV="1">
              <a:off x="209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5" name="Line 70"/>
            <p:cNvSpPr>
              <a:spLocks noChangeShapeType="1"/>
            </p:cNvSpPr>
            <p:nvPr/>
          </p:nvSpPr>
          <p:spPr bwMode="auto">
            <a:xfrm flipV="1">
              <a:off x="209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6" name="Line 71"/>
            <p:cNvSpPr>
              <a:spLocks noChangeShapeType="1"/>
            </p:cNvSpPr>
            <p:nvPr/>
          </p:nvSpPr>
          <p:spPr bwMode="auto">
            <a:xfrm flipV="1">
              <a:off x="209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7" name="Line 72"/>
            <p:cNvSpPr>
              <a:spLocks noChangeShapeType="1"/>
            </p:cNvSpPr>
            <p:nvPr/>
          </p:nvSpPr>
          <p:spPr bwMode="auto">
            <a:xfrm flipV="1">
              <a:off x="210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78" name="Rectangle 73"/>
            <p:cNvSpPr>
              <a:spLocks noChangeArrowheads="1"/>
            </p:cNvSpPr>
            <p:nvPr/>
          </p:nvSpPr>
          <p:spPr bwMode="auto">
            <a:xfrm>
              <a:off x="2145" y="1306"/>
              <a:ext cx="6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579" name="Freeform 74"/>
            <p:cNvSpPr>
              <a:spLocks/>
            </p:cNvSpPr>
            <p:nvPr/>
          </p:nvSpPr>
          <p:spPr bwMode="auto">
            <a:xfrm>
              <a:off x="2064" y="1321"/>
              <a:ext cx="70" cy="45"/>
            </a:xfrm>
            <a:custGeom>
              <a:avLst/>
              <a:gdLst>
                <a:gd name="T0" fmla="*/ 0 w 70"/>
                <a:gd name="T1" fmla="*/ 45 h 45"/>
                <a:gd name="T2" fmla="*/ 35 w 70"/>
                <a:gd name="T3" fmla="*/ 0 h 45"/>
                <a:gd name="T4" fmla="*/ 70 w 70"/>
                <a:gd name="T5" fmla="*/ 45 h 45"/>
                <a:gd name="T6" fmla="*/ 0 w 70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45"/>
                <a:gd name="T14" fmla="*/ 70 w 70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45">
                  <a:moveTo>
                    <a:pt x="0" y="45"/>
                  </a:moveTo>
                  <a:lnTo>
                    <a:pt x="35" y="0"/>
                  </a:lnTo>
                  <a:lnTo>
                    <a:pt x="7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580" name="Rectangle 75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81" name="Line 76"/>
            <p:cNvSpPr>
              <a:spLocks noChangeShapeType="1"/>
            </p:cNvSpPr>
            <p:nvPr/>
          </p:nvSpPr>
          <p:spPr bwMode="auto">
            <a:xfrm>
              <a:off x="527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82" name="Rectangle 77"/>
            <p:cNvSpPr>
              <a:spLocks noChangeArrowheads="1"/>
            </p:cNvSpPr>
            <p:nvPr/>
          </p:nvSpPr>
          <p:spPr bwMode="auto">
            <a:xfrm>
              <a:off x="488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583" name="Line 78"/>
            <p:cNvSpPr>
              <a:spLocks noChangeShapeType="1"/>
            </p:cNvSpPr>
            <p:nvPr/>
          </p:nvSpPr>
          <p:spPr bwMode="auto">
            <a:xfrm>
              <a:off x="920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84" name="Rectangle 79"/>
            <p:cNvSpPr>
              <a:spLocks noChangeArrowheads="1"/>
            </p:cNvSpPr>
            <p:nvPr/>
          </p:nvSpPr>
          <p:spPr bwMode="auto">
            <a:xfrm>
              <a:off x="881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585" name="Line 80"/>
            <p:cNvSpPr>
              <a:spLocks noChangeShapeType="1"/>
            </p:cNvSpPr>
            <p:nvPr/>
          </p:nvSpPr>
          <p:spPr bwMode="auto">
            <a:xfrm>
              <a:off x="1313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86" name="Rectangle 81"/>
            <p:cNvSpPr>
              <a:spLocks noChangeArrowheads="1"/>
            </p:cNvSpPr>
            <p:nvPr/>
          </p:nvSpPr>
          <p:spPr bwMode="auto">
            <a:xfrm>
              <a:off x="1274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587" name="Line 82"/>
            <p:cNvSpPr>
              <a:spLocks noChangeShapeType="1"/>
            </p:cNvSpPr>
            <p:nvPr/>
          </p:nvSpPr>
          <p:spPr bwMode="auto">
            <a:xfrm>
              <a:off x="1706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88" name="Rectangle 83"/>
            <p:cNvSpPr>
              <a:spLocks noChangeArrowheads="1"/>
            </p:cNvSpPr>
            <p:nvPr/>
          </p:nvSpPr>
          <p:spPr bwMode="auto">
            <a:xfrm>
              <a:off x="1667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89" name="Rectangle 84"/>
            <p:cNvSpPr>
              <a:spLocks noChangeArrowheads="1"/>
            </p:cNvSpPr>
            <p:nvPr/>
          </p:nvSpPr>
          <p:spPr bwMode="auto">
            <a:xfrm>
              <a:off x="2114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590" name="Line 85"/>
            <p:cNvSpPr>
              <a:spLocks noChangeShapeType="1"/>
            </p:cNvSpPr>
            <p:nvPr/>
          </p:nvSpPr>
          <p:spPr bwMode="auto">
            <a:xfrm>
              <a:off x="2492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91" name="Rectangle 86"/>
            <p:cNvSpPr>
              <a:spLocks noChangeArrowheads="1"/>
            </p:cNvSpPr>
            <p:nvPr/>
          </p:nvSpPr>
          <p:spPr bwMode="auto">
            <a:xfrm>
              <a:off x="2496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592" name="Line 87"/>
            <p:cNvSpPr>
              <a:spLocks noChangeShapeType="1"/>
            </p:cNvSpPr>
            <p:nvPr/>
          </p:nvSpPr>
          <p:spPr bwMode="auto">
            <a:xfrm>
              <a:off x="2885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93" name="Rectangle 88"/>
            <p:cNvSpPr>
              <a:spLocks noChangeArrowheads="1"/>
            </p:cNvSpPr>
            <p:nvPr/>
          </p:nvSpPr>
          <p:spPr bwMode="auto">
            <a:xfrm>
              <a:off x="2889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594" name="Line 89"/>
            <p:cNvSpPr>
              <a:spLocks noChangeShapeType="1"/>
            </p:cNvSpPr>
            <p:nvPr/>
          </p:nvSpPr>
          <p:spPr bwMode="auto">
            <a:xfrm>
              <a:off x="3278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95" name="Rectangle 90"/>
            <p:cNvSpPr>
              <a:spLocks noChangeArrowheads="1"/>
            </p:cNvSpPr>
            <p:nvPr/>
          </p:nvSpPr>
          <p:spPr bwMode="auto">
            <a:xfrm>
              <a:off x="3282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596" name="Line 91"/>
            <p:cNvSpPr>
              <a:spLocks noChangeShapeType="1"/>
            </p:cNvSpPr>
            <p:nvPr/>
          </p:nvSpPr>
          <p:spPr bwMode="auto">
            <a:xfrm>
              <a:off x="3671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97" name="Rectangle 92"/>
            <p:cNvSpPr>
              <a:spLocks noChangeArrowheads="1"/>
            </p:cNvSpPr>
            <p:nvPr/>
          </p:nvSpPr>
          <p:spPr bwMode="auto">
            <a:xfrm>
              <a:off x="3675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98" name="Rectangle 93"/>
            <p:cNvSpPr>
              <a:spLocks noChangeArrowheads="1"/>
            </p:cNvSpPr>
            <p:nvPr/>
          </p:nvSpPr>
          <p:spPr bwMode="auto">
            <a:xfrm>
              <a:off x="1999" y="3502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99" name="Line 94"/>
            <p:cNvSpPr>
              <a:spLocks noChangeShapeType="1"/>
            </p:cNvSpPr>
            <p:nvPr/>
          </p:nvSpPr>
          <p:spPr bwMode="auto">
            <a:xfrm>
              <a:off x="2080" y="3552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00" name="Rectangle 95"/>
            <p:cNvSpPr>
              <a:spLocks noChangeArrowheads="1"/>
            </p:cNvSpPr>
            <p:nvPr/>
          </p:nvSpPr>
          <p:spPr bwMode="auto">
            <a:xfrm>
              <a:off x="1999" y="3054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6601" name="Line 96"/>
            <p:cNvSpPr>
              <a:spLocks noChangeShapeType="1"/>
            </p:cNvSpPr>
            <p:nvPr/>
          </p:nvSpPr>
          <p:spPr bwMode="auto">
            <a:xfrm>
              <a:off x="2080" y="3105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02" name="Rectangle 97"/>
            <p:cNvSpPr>
              <a:spLocks noChangeArrowheads="1"/>
            </p:cNvSpPr>
            <p:nvPr/>
          </p:nvSpPr>
          <p:spPr bwMode="auto">
            <a:xfrm>
              <a:off x="2037" y="2165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6603" name="Line 98"/>
            <p:cNvSpPr>
              <a:spLocks noChangeShapeType="1"/>
            </p:cNvSpPr>
            <p:nvPr/>
          </p:nvSpPr>
          <p:spPr bwMode="auto">
            <a:xfrm>
              <a:off x="2080" y="2215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04" name="Rectangle 99"/>
            <p:cNvSpPr>
              <a:spLocks noChangeArrowheads="1"/>
            </p:cNvSpPr>
            <p:nvPr/>
          </p:nvSpPr>
          <p:spPr bwMode="auto">
            <a:xfrm>
              <a:off x="2037" y="171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605" name="Line 100"/>
            <p:cNvSpPr>
              <a:spLocks noChangeShapeType="1"/>
            </p:cNvSpPr>
            <p:nvPr/>
          </p:nvSpPr>
          <p:spPr bwMode="auto">
            <a:xfrm>
              <a:off x="2080" y="1768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06" name="Freeform 101"/>
            <p:cNvSpPr>
              <a:spLocks/>
            </p:cNvSpPr>
            <p:nvPr/>
          </p:nvSpPr>
          <p:spPr bwMode="auto">
            <a:xfrm>
              <a:off x="134" y="2436"/>
              <a:ext cx="3934" cy="448"/>
            </a:xfrm>
            <a:custGeom>
              <a:avLst/>
              <a:gdLst>
                <a:gd name="T0" fmla="*/ 16 w 1021"/>
                <a:gd name="T1" fmla="*/ 62 h 89"/>
                <a:gd name="T2" fmla="*/ 34 w 1021"/>
                <a:gd name="T3" fmla="*/ 63 h 89"/>
                <a:gd name="T4" fmla="*/ 52 w 1021"/>
                <a:gd name="T5" fmla="*/ 63 h 89"/>
                <a:gd name="T6" fmla="*/ 70 w 1021"/>
                <a:gd name="T7" fmla="*/ 64 h 89"/>
                <a:gd name="T8" fmla="*/ 88 w 1021"/>
                <a:gd name="T9" fmla="*/ 65 h 89"/>
                <a:gd name="T10" fmla="*/ 106 w 1021"/>
                <a:gd name="T11" fmla="*/ 66 h 89"/>
                <a:gd name="T12" fmla="*/ 124 w 1021"/>
                <a:gd name="T13" fmla="*/ 66 h 89"/>
                <a:gd name="T14" fmla="*/ 142 w 1021"/>
                <a:gd name="T15" fmla="*/ 67 h 89"/>
                <a:gd name="T16" fmla="*/ 160 w 1021"/>
                <a:gd name="T17" fmla="*/ 68 h 89"/>
                <a:gd name="T18" fmla="*/ 178 w 1021"/>
                <a:gd name="T19" fmla="*/ 69 h 89"/>
                <a:gd name="T20" fmla="*/ 196 w 1021"/>
                <a:gd name="T21" fmla="*/ 71 h 89"/>
                <a:gd name="T22" fmla="*/ 214 w 1021"/>
                <a:gd name="T23" fmla="*/ 72 h 89"/>
                <a:gd name="T24" fmla="*/ 232 w 1021"/>
                <a:gd name="T25" fmla="*/ 73 h 89"/>
                <a:gd name="T26" fmla="*/ 250 w 1021"/>
                <a:gd name="T27" fmla="*/ 75 h 89"/>
                <a:gd name="T28" fmla="*/ 268 w 1021"/>
                <a:gd name="T29" fmla="*/ 76 h 89"/>
                <a:gd name="T30" fmla="*/ 286 w 1021"/>
                <a:gd name="T31" fmla="*/ 78 h 89"/>
                <a:gd name="T32" fmla="*/ 304 w 1021"/>
                <a:gd name="T33" fmla="*/ 80 h 89"/>
                <a:gd name="T34" fmla="*/ 322 w 1021"/>
                <a:gd name="T35" fmla="*/ 82 h 89"/>
                <a:gd name="T36" fmla="*/ 340 w 1021"/>
                <a:gd name="T37" fmla="*/ 84 h 89"/>
                <a:gd name="T38" fmla="*/ 358 w 1021"/>
                <a:gd name="T39" fmla="*/ 86 h 89"/>
                <a:gd name="T40" fmla="*/ 376 w 1021"/>
                <a:gd name="T41" fmla="*/ 87 h 89"/>
                <a:gd name="T42" fmla="*/ 394 w 1021"/>
                <a:gd name="T43" fmla="*/ 89 h 89"/>
                <a:gd name="T44" fmla="*/ 412 w 1021"/>
                <a:gd name="T45" fmla="*/ 89 h 89"/>
                <a:gd name="T46" fmla="*/ 430 w 1021"/>
                <a:gd name="T47" fmla="*/ 88 h 89"/>
                <a:gd name="T48" fmla="*/ 448 w 1021"/>
                <a:gd name="T49" fmla="*/ 84 h 89"/>
                <a:gd name="T50" fmla="*/ 466 w 1021"/>
                <a:gd name="T51" fmla="*/ 77 h 89"/>
                <a:gd name="T52" fmla="*/ 484 w 1021"/>
                <a:gd name="T53" fmla="*/ 66 h 89"/>
                <a:gd name="T54" fmla="*/ 502 w 1021"/>
                <a:gd name="T55" fmla="*/ 51 h 89"/>
                <a:gd name="T56" fmla="*/ 520 w 1021"/>
                <a:gd name="T57" fmla="*/ 36 h 89"/>
                <a:gd name="T58" fmla="*/ 538 w 1021"/>
                <a:gd name="T59" fmla="*/ 22 h 89"/>
                <a:gd name="T60" fmla="*/ 556 w 1021"/>
                <a:gd name="T61" fmla="*/ 11 h 89"/>
                <a:gd name="T62" fmla="*/ 574 w 1021"/>
                <a:gd name="T63" fmla="*/ 5 h 89"/>
                <a:gd name="T64" fmla="*/ 592 w 1021"/>
                <a:gd name="T65" fmla="*/ 1 h 89"/>
                <a:gd name="T66" fmla="*/ 610 w 1021"/>
                <a:gd name="T67" fmla="*/ 0 h 89"/>
                <a:gd name="T68" fmla="*/ 628 w 1021"/>
                <a:gd name="T69" fmla="*/ 1 h 89"/>
                <a:gd name="T70" fmla="*/ 646 w 1021"/>
                <a:gd name="T71" fmla="*/ 2 h 89"/>
                <a:gd name="T72" fmla="*/ 664 w 1021"/>
                <a:gd name="T73" fmla="*/ 4 h 89"/>
                <a:gd name="T74" fmla="*/ 682 w 1021"/>
                <a:gd name="T75" fmla="*/ 6 h 89"/>
                <a:gd name="T76" fmla="*/ 700 w 1021"/>
                <a:gd name="T77" fmla="*/ 7 h 89"/>
                <a:gd name="T78" fmla="*/ 718 w 1021"/>
                <a:gd name="T79" fmla="*/ 9 h 89"/>
                <a:gd name="T80" fmla="*/ 736 w 1021"/>
                <a:gd name="T81" fmla="*/ 11 h 89"/>
                <a:gd name="T82" fmla="*/ 754 w 1021"/>
                <a:gd name="T83" fmla="*/ 13 h 89"/>
                <a:gd name="T84" fmla="*/ 772 w 1021"/>
                <a:gd name="T85" fmla="*/ 14 h 89"/>
                <a:gd name="T86" fmla="*/ 790 w 1021"/>
                <a:gd name="T87" fmla="*/ 16 h 89"/>
                <a:gd name="T88" fmla="*/ 808 w 1021"/>
                <a:gd name="T89" fmla="*/ 17 h 89"/>
                <a:gd name="T90" fmla="*/ 826 w 1021"/>
                <a:gd name="T91" fmla="*/ 19 h 89"/>
                <a:gd name="T92" fmla="*/ 844 w 1021"/>
                <a:gd name="T93" fmla="*/ 20 h 89"/>
                <a:gd name="T94" fmla="*/ 862 w 1021"/>
                <a:gd name="T95" fmla="*/ 21 h 89"/>
                <a:gd name="T96" fmla="*/ 880 w 1021"/>
                <a:gd name="T97" fmla="*/ 22 h 89"/>
                <a:gd name="T98" fmla="*/ 898 w 1021"/>
                <a:gd name="T99" fmla="*/ 23 h 89"/>
                <a:gd name="T100" fmla="*/ 916 w 1021"/>
                <a:gd name="T101" fmla="*/ 24 h 89"/>
                <a:gd name="T102" fmla="*/ 934 w 1021"/>
                <a:gd name="T103" fmla="*/ 24 h 89"/>
                <a:gd name="T104" fmla="*/ 952 w 1021"/>
                <a:gd name="T105" fmla="*/ 25 h 89"/>
                <a:gd name="T106" fmla="*/ 970 w 1021"/>
                <a:gd name="T107" fmla="*/ 26 h 89"/>
                <a:gd name="T108" fmla="*/ 988 w 1021"/>
                <a:gd name="T109" fmla="*/ 26 h 89"/>
                <a:gd name="T110" fmla="*/ 1006 w 1021"/>
                <a:gd name="T111" fmla="*/ 27 h 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89"/>
                <a:gd name="T170" fmla="*/ 1021 w 1021"/>
                <a:gd name="T171" fmla="*/ 89 h 8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89">
                  <a:moveTo>
                    <a:pt x="0" y="62"/>
                  </a:moveTo>
                  <a:lnTo>
                    <a:pt x="2" y="62"/>
                  </a:lnTo>
                  <a:lnTo>
                    <a:pt x="4" y="62"/>
                  </a:lnTo>
                  <a:lnTo>
                    <a:pt x="6" y="62"/>
                  </a:lnTo>
                  <a:lnTo>
                    <a:pt x="8" y="62"/>
                  </a:lnTo>
                  <a:lnTo>
                    <a:pt x="10" y="62"/>
                  </a:lnTo>
                  <a:lnTo>
                    <a:pt x="12" y="62"/>
                  </a:lnTo>
                  <a:lnTo>
                    <a:pt x="14" y="62"/>
                  </a:lnTo>
                  <a:lnTo>
                    <a:pt x="16" y="62"/>
                  </a:lnTo>
                  <a:lnTo>
                    <a:pt x="18" y="62"/>
                  </a:lnTo>
                  <a:lnTo>
                    <a:pt x="20" y="62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30" y="63"/>
                  </a:lnTo>
                  <a:lnTo>
                    <a:pt x="32" y="63"/>
                  </a:lnTo>
                  <a:lnTo>
                    <a:pt x="34" y="63"/>
                  </a:lnTo>
                  <a:lnTo>
                    <a:pt x="36" y="63"/>
                  </a:lnTo>
                  <a:lnTo>
                    <a:pt x="38" y="63"/>
                  </a:lnTo>
                  <a:lnTo>
                    <a:pt x="40" y="63"/>
                  </a:lnTo>
                  <a:lnTo>
                    <a:pt x="42" y="63"/>
                  </a:lnTo>
                  <a:lnTo>
                    <a:pt x="44" y="63"/>
                  </a:lnTo>
                  <a:lnTo>
                    <a:pt x="46" y="63"/>
                  </a:lnTo>
                  <a:lnTo>
                    <a:pt x="48" y="63"/>
                  </a:lnTo>
                  <a:lnTo>
                    <a:pt x="50" y="63"/>
                  </a:lnTo>
                  <a:lnTo>
                    <a:pt x="52" y="63"/>
                  </a:lnTo>
                  <a:lnTo>
                    <a:pt x="54" y="63"/>
                  </a:lnTo>
                  <a:lnTo>
                    <a:pt x="56" y="63"/>
                  </a:lnTo>
                  <a:lnTo>
                    <a:pt x="58" y="64"/>
                  </a:lnTo>
                  <a:lnTo>
                    <a:pt x="60" y="64"/>
                  </a:lnTo>
                  <a:lnTo>
                    <a:pt x="62" y="64"/>
                  </a:lnTo>
                  <a:lnTo>
                    <a:pt x="64" y="64"/>
                  </a:lnTo>
                  <a:lnTo>
                    <a:pt x="66" y="64"/>
                  </a:lnTo>
                  <a:lnTo>
                    <a:pt x="68" y="64"/>
                  </a:lnTo>
                  <a:lnTo>
                    <a:pt x="70" y="64"/>
                  </a:lnTo>
                  <a:lnTo>
                    <a:pt x="72" y="64"/>
                  </a:lnTo>
                  <a:lnTo>
                    <a:pt x="74" y="64"/>
                  </a:lnTo>
                  <a:lnTo>
                    <a:pt x="76" y="64"/>
                  </a:lnTo>
                  <a:lnTo>
                    <a:pt x="78" y="64"/>
                  </a:lnTo>
                  <a:lnTo>
                    <a:pt x="80" y="64"/>
                  </a:lnTo>
                  <a:lnTo>
                    <a:pt x="82" y="65"/>
                  </a:lnTo>
                  <a:lnTo>
                    <a:pt x="84" y="65"/>
                  </a:lnTo>
                  <a:lnTo>
                    <a:pt x="86" y="65"/>
                  </a:lnTo>
                  <a:lnTo>
                    <a:pt x="88" y="65"/>
                  </a:lnTo>
                  <a:lnTo>
                    <a:pt x="90" y="65"/>
                  </a:lnTo>
                  <a:lnTo>
                    <a:pt x="92" y="65"/>
                  </a:lnTo>
                  <a:lnTo>
                    <a:pt x="94" y="65"/>
                  </a:lnTo>
                  <a:lnTo>
                    <a:pt x="96" y="65"/>
                  </a:lnTo>
                  <a:lnTo>
                    <a:pt x="98" y="65"/>
                  </a:lnTo>
                  <a:lnTo>
                    <a:pt x="100" y="65"/>
                  </a:lnTo>
                  <a:lnTo>
                    <a:pt x="102" y="65"/>
                  </a:lnTo>
                  <a:lnTo>
                    <a:pt x="104" y="65"/>
                  </a:lnTo>
                  <a:lnTo>
                    <a:pt x="106" y="66"/>
                  </a:lnTo>
                  <a:lnTo>
                    <a:pt x="108" y="66"/>
                  </a:lnTo>
                  <a:lnTo>
                    <a:pt x="110" y="66"/>
                  </a:lnTo>
                  <a:lnTo>
                    <a:pt x="112" y="66"/>
                  </a:lnTo>
                  <a:lnTo>
                    <a:pt x="114" y="66"/>
                  </a:lnTo>
                  <a:lnTo>
                    <a:pt x="116" y="66"/>
                  </a:lnTo>
                  <a:lnTo>
                    <a:pt x="118" y="66"/>
                  </a:lnTo>
                  <a:lnTo>
                    <a:pt x="120" y="66"/>
                  </a:lnTo>
                  <a:lnTo>
                    <a:pt x="122" y="66"/>
                  </a:lnTo>
                  <a:lnTo>
                    <a:pt x="124" y="66"/>
                  </a:lnTo>
                  <a:lnTo>
                    <a:pt x="126" y="67"/>
                  </a:lnTo>
                  <a:lnTo>
                    <a:pt x="128" y="67"/>
                  </a:lnTo>
                  <a:lnTo>
                    <a:pt x="130" y="67"/>
                  </a:lnTo>
                  <a:lnTo>
                    <a:pt x="132" y="67"/>
                  </a:lnTo>
                  <a:lnTo>
                    <a:pt x="134" y="67"/>
                  </a:lnTo>
                  <a:lnTo>
                    <a:pt x="136" y="67"/>
                  </a:lnTo>
                  <a:lnTo>
                    <a:pt x="138" y="67"/>
                  </a:lnTo>
                  <a:lnTo>
                    <a:pt x="140" y="67"/>
                  </a:lnTo>
                  <a:lnTo>
                    <a:pt x="142" y="67"/>
                  </a:lnTo>
                  <a:lnTo>
                    <a:pt x="144" y="67"/>
                  </a:lnTo>
                  <a:lnTo>
                    <a:pt x="146" y="68"/>
                  </a:lnTo>
                  <a:lnTo>
                    <a:pt x="148" y="68"/>
                  </a:lnTo>
                  <a:lnTo>
                    <a:pt x="150" y="68"/>
                  </a:lnTo>
                  <a:lnTo>
                    <a:pt x="152" y="68"/>
                  </a:lnTo>
                  <a:lnTo>
                    <a:pt x="154" y="68"/>
                  </a:lnTo>
                  <a:lnTo>
                    <a:pt x="156" y="68"/>
                  </a:lnTo>
                  <a:lnTo>
                    <a:pt x="158" y="68"/>
                  </a:lnTo>
                  <a:lnTo>
                    <a:pt x="160" y="68"/>
                  </a:lnTo>
                  <a:lnTo>
                    <a:pt x="162" y="68"/>
                  </a:lnTo>
                  <a:lnTo>
                    <a:pt x="164" y="69"/>
                  </a:lnTo>
                  <a:lnTo>
                    <a:pt x="166" y="69"/>
                  </a:lnTo>
                  <a:lnTo>
                    <a:pt x="168" y="69"/>
                  </a:lnTo>
                  <a:lnTo>
                    <a:pt x="170" y="69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9"/>
                  </a:lnTo>
                  <a:lnTo>
                    <a:pt x="178" y="69"/>
                  </a:lnTo>
                  <a:lnTo>
                    <a:pt x="180" y="70"/>
                  </a:lnTo>
                  <a:lnTo>
                    <a:pt x="182" y="70"/>
                  </a:lnTo>
                  <a:lnTo>
                    <a:pt x="184" y="70"/>
                  </a:lnTo>
                  <a:lnTo>
                    <a:pt x="186" y="70"/>
                  </a:lnTo>
                  <a:lnTo>
                    <a:pt x="188" y="70"/>
                  </a:lnTo>
                  <a:lnTo>
                    <a:pt x="190" y="70"/>
                  </a:lnTo>
                  <a:lnTo>
                    <a:pt x="192" y="70"/>
                  </a:lnTo>
                  <a:lnTo>
                    <a:pt x="194" y="70"/>
                  </a:lnTo>
                  <a:lnTo>
                    <a:pt x="196" y="71"/>
                  </a:lnTo>
                  <a:lnTo>
                    <a:pt x="198" y="71"/>
                  </a:lnTo>
                  <a:lnTo>
                    <a:pt x="200" y="71"/>
                  </a:lnTo>
                  <a:lnTo>
                    <a:pt x="202" y="71"/>
                  </a:lnTo>
                  <a:lnTo>
                    <a:pt x="204" y="71"/>
                  </a:lnTo>
                  <a:lnTo>
                    <a:pt x="206" y="71"/>
                  </a:lnTo>
                  <a:lnTo>
                    <a:pt x="208" y="71"/>
                  </a:lnTo>
                  <a:lnTo>
                    <a:pt x="210" y="72"/>
                  </a:lnTo>
                  <a:lnTo>
                    <a:pt x="212" y="72"/>
                  </a:lnTo>
                  <a:lnTo>
                    <a:pt x="214" y="72"/>
                  </a:lnTo>
                  <a:lnTo>
                    <a:pt x="216" y="72"/>
                  </a:lnTo>
                  <a:lnTo>
                    <a:pt x="218" y="72"/>
                  </a:lnTo>
                  <a:lnTo>
                    <a:pt x="220" y="72"/>
                  </a:lnTo>
                  <a:lnTo>
                    <a:pt x="222" y="72"/>
                  </a:lnTo>
                  <a:lnTo>
                    <a:pt x="224" y="73"/>
                  </a:lnTo>
                  <a:lnTo>
                    <a:pt x="226" y="73"/>
                  </a:lnTo>
                  <a:lnTo>
                    <a:pt x="228" y="73"/>
                  </a:lnTo>
                  <a:lnTo>
                    <a:pt x="230" y="73"/>
                  </a:lnTo>
                  <a:lnTo>
                    <a:pt x="232" y="73"/>
                  </a:lnTo>
                  <a:lnTo>
                    <a:pt x="234" y="73"/>
                  </a:lnTo>
                  <a:lnTo>
                    <a:pt x="236" y="74"/>
                  </a:lnTo>
                  <a:lnTo>
                    <a:pt x="238" y="74"/>
                  </a:lnTo>
                  <a:lnTo>
                    <a:pt x="240" y="74"/>
                  </a:lnTo>
                  <a:lnTo>
                    <a:pt x="242" y="74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5"/>
                  </a:lnTo>
                  <a:lnTo>
                    <a:pt x="250" y="75"/>
                  </a:lnTo>
                  <a:lnTo>
                    <a:pt x="252" y="75"/>
                  </a:lnTo>
                  <a:lnTo>
                    <a:pt x="254" y="75"/>
                  </a:lnTo>
                  <a:lnTo>
                    <a:pt x="256" y="75"/>
                  </a:lnTo>
                  <a:lnTo>
                    <a:pt x="258" y="75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4" y="76"/>
                  </a:lnTo>
                  <a:lnTo>
                    <a:pt x="266" y="76"/>
                  </a:lnTo>
                  <a:lnTo>
                    <a:pt x="268" y="76"/>
                  </a:lnTo>
                  <a:lnTo>
                    <a:pt x="270" y="76"/>
                  </a:lnTo>
                  <a:lnTo>
                    <a:pt x="272" y="77"/>
                  </a:lnTo>
                  <a:lnTo>
                    <a:pt x="274" y="77"/>
                  </a:lnTo>
                  <a:lnTo>
                    <a:pt x="276" y="77"/>
                  </a:lnTo>
                  <a:lnTo>
                    <a:pt x="278" y="77"/>
                  </a:lnTo>
                  <a:lnTo>
                    <a:pt x="280" y="77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8"/>
                  </a:lnTo>
                  <a:lnTo>
                    <a:pt x="290" y="78"/>
                  </a:lnTo>
                  <a:lnTo>
                    <a:pt x="292" y="79"/>
                  </a:lnTo>
                  <a:lnTo>
                    <a:pt x="294" y="79"/>
                  </a:lnTo>
                  <a:lnTo>
                    <a:pt x="296" y="79"/>
                  </a:lnTo>
                  <a:lnTo>
                    <a:pt x="298" y="79"/>
                  </a:lnTo>
                  <a:lnTo>
                    <a:pt x="300" y="79"/>
                  </a:lnTo>
                  <a:lnTo>
                    <a:pt x="302" y="80"/>
                  </a:lnTo>
                  <a:lnTo>
                    <a:pt x="304" y="80"/>
                  </a:lnTo>
                  <a:lnTo>
                    <a:pt x="306" y="80"/>
                  </a:lnTo>
                  <a:lnTo>
                    <a:pt x="308" y="80"/>
                  </a:lnTo>
                  <a:lnTo>
                    <a:pt x="310" y="80"/>
                  </a:lnTo>
                  <a:lnTo>
                    <a:pt x="312" y="81"/>
                  </a:lnTo>
                  <a:lnTo>
                    <a:pt x="314" y="81"/>
                  </a:lnTo>
                  <a:lnTo>
                    <a:pt x="316" y="81"/>
                  </a:lnTo>
                  <a:lnTo>
                    <a:pt x="318" y="81"/>
                  </a:lnTo>
                  <a:lnTo>
                    <a:pt x="320" y="82"/>
                  </a:lnTo>
                  <a:lnTo>
                    <a:pt x="322" y="82"/>
                  </a:lnTo>
                  <a:lnTo>
                    <a:pt x="324" y="82"/>
                  </a:lnTo>
                  <a:lnTo>
                    <a:pt x="326" y="82"/>
                  </a:lnTo>
                  <a:lnTo>
                    <a:pt x="328" y="82"/>
                  </a:lnTo>
                  <a:lnTo>
                    <a:pt x="330" y="83"/>
                  </a:lnTo>
                  <a:lnTo>
                    <a:pt x="332" y="83"/>
                  </a:lnTo>
                  <a:lnTo>
                    <a:pt x="334" y="83"/>
                  </a:lnTo>
                  <a:lnTo>
                    <a:pt x="336" y="83"/>
                  </a:lnTo>
                  <a:lnTo>
                    <a:pt x="338" y="83"/>
                  </a:lnTo>
                  <a:lnTo>
                    <a:pt x="340" y="84"/>
                  </a:lnTo>
                  <a:lnTo>
                    <a:pt x="342" y="84"/>
                  </a:lnTo>
                  <a:lnTo>
                    <a:pt x="344" y="84"/>
                  </a:lnTo>
                  <a:lnTo>
                    <a:pt x="346" y="84"/>
                  </a:lnTo>
                  <a:lnTo>
                    <a:pt x="348" y="85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4" y="85"/>
                  </a:lnTo>
                  <a:lnTo>
                    <a:pt x="356" y="85"/>
                  </a:lnTo>
                  <a:lnTo>
                    <a:pt x="358" y="86"/>
                  </a:lnTo>
                  <a:lnTo>
                    <a:pt x="360" y="86"/>
                  </a:lnTo>
                  <a:lnTo>
                    <a:pt x="362" y="86"/>
                  </a:lnTo>
                  <a:lnTo>
                    <a:pt x="364" y="86"/>
                  </a:lnTo>
                  <a:lnTo>
                    <a:pt x="366" y="86"/>
                  </a:lnTo>
                  <a:lnTo>
                    <a:pt x="368" y="87"/>
                  </a:lnTo>
                  <a:lnTo>
                    <a:pt x="370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8" y="87"/>
                  </a:lnTo>
                  <a:lnTo>
                    <a:pt x="380" y="88"/>
                  </a:lnTo>
                  <a:lnTo>
                    <a:pt x="382" y="88"/>
                  </a:lnTo>
                  <a:lnTo>
                    <a:pt x="384" y="88"/>
                  </a:lnTo>
                  <a:lnTo>
                    <a:pt x="386" y="88"/>
                  </a:lnTo>
                  <a:lnTo>
                    <a:pt x="388" y="88"/>
                  </a:lnTo>
                  <a:lnTo>
                    <a:pt x="390" y="88"/>
                  </a:lnTo>
                  <a:lnTo>
                    <a:pt x="392" y="88"/>
                  </a:lnTo>
                  <a:lnTo>
                    <a:pt x="394" y="89"/>
                  </a:lnTo>
                  <a:lnTo>
                    <a:pt x="396" y="89"/>
                  </a:lnTo>
                  <a:lnTo>
                    <a:pt x="398" y="89"/>
                  </a:lnTo>
                  <a:lnTo>
                    <a:pt x="400" y="89"/>
                  </a:lnTo>
                  <a:lnTo>
                    <a:pt x="402" y="89"/>
                  </a:lnTo>
                  <a:lnTo>
                    <a:pt x="404" y="89"/>
                  </a:lnTo>
                  <a:lnTo>
                    <a:pt x="406" y="89"/>
                  </a:lnTo>
                  <a:lnTo>
                    <a:pt x="408" y="89"/>
                  </a:lnTo>
                  <a:lnTo>
                    <a:pt x="410" y="89"/>
                  </a:lnTo>
                  <a:lnTo>
                    <a:pt x="412" y="89"/>
                  </a:lnTo>
                  <a:lnTo>
                    <a:pt x="414" y="89"/>
                  </a:lnTo>
                  <a:lnTo>
                    <a:pt x="416" y="89"/>
                  </a:lnTo>
                  <a:lnTo>
                    <a:pt x="418" y="89"/>
                  </a:lnTo>
                  <a:lnTo>
                    <a:pt x="420" y="89"/>
                  </a:lnTo>
                  <a:lnTo>
                    <a:pt x="422" y="88"/>
                  </a:lnTo>
                  <a:lnTo>
                    <a:pt x="424" y="88"/>
                  </a:lnTo>
                  <a:lnTo>
                    <a:pt x="426" y="88"/>
                  </a:lnTo>
                  <a:lnTo>
                    <a:pt x="428" y="88"/>
                  </a:lnTo>
                  <a:lnTo>
                    <a:pt x="430" y="88"/>
                  </a:lnTo>
                  <a:lnTo>
                    <a:pt x="432" y="87"/>
                  </a:lnTo>
                  <a:lnTo>
                    <a:pt x="434" y="87"/>
                  </a:lnTo>
                  <a:lnTo>
                    <a:pt x="436" y="87"/>
                  </a:lnTo>
                  <a:lnTo>
                    <a:pt x="438" y="86"/>
                  </a:lnTo>
                  <a:lnTo>
                    <a:pt x="440" y="86"/>
                  </a:lnTo>
                  <a:lnTo>
                    <a:pt x="442" y="86"/>
                  </a:lnTo>
                  <a:lnTo>
                    <a:pt x="444" y="85"/>
                  </a:lnTo>
                  <a:lnTo>
                    <a:pt x="446" y="84"/>
                  </a:lnTo>
                  <a:lnTo>
                    <a:pt x="448" y="84"/>
                  </a:lnTo>
                  <a:lnTo>
                    <a:pt x="450" y="83"/>
                  </a:lnTo>
                  <a:lnTo>
                    <a:pt x="452" y="83"/>
                  </a:lnTo>
                  <a:lnTo>
                    <a:pt x="454" y="82"/>
                  </a:lnTo>
                  <a:lnTo>
                    <a:pt x="456" y="81"/>
                  </a:lnTo>
                  <a:lnTo>
                    <a:pt x="458" y="80"/>
                  </a:lnTo>
                  <a:lnTo>
                    <a:pt x="460" y="80"/>
                  </a:lnTo>
                  <a:lnTo>
                    <a:pt x="462" y="79"/>
                  </a:lnTo>
                  <a:lnTo>
                    <a:pt x="464" y="78"/>
                  </a:lnTo>
                  <a:lnTo>
                    <a:pt x="466" y="77"/>
                  </a:lnTo>
                  <a:lnTo>
                    <a:pt x="468" y="76"/>
                  </a:lnTo>
                  <a:lnTo>
                    <a:pt x="470" y="75"/>
                  </a:lnTo>
                  <a:lnTo>
                    <a:pt x="472" y="74"/>
                  </a:lnTo>
                  <a:lnTo>
                    <a:pt x="474" y="72"/>
                  </a:lnTo>
                  <a:lnTo>
                    <a:pt x="476" y="71"/>
                  </a:lnTo>
                  <a:lnTo>
                    <a:pt x="478" y="70"/>
                  </a:lnTo>
                  <a:lnTo>
                    <a:pt x="480" y="69"/>
                  </a:lnTo>
                  <a:lnTo>
                    <a:pt x="482" y="67"/>
                  </a:lnTo>
                  <a:lnTo>
                    <a:pt x="484" y="66"/>
                  </a:lnTo>
                  <a:lnTo>
                    <a:pt x="486" y="64"/>
                  </a:lnTo>
                  <a:lnTo>
                    <a:pt x="488" y="63"/>
                  </a:lnTo>
                  <a:lnTo>
                    <a:pt x="490" y="61"/>
                  </a:lnTo>
                  <a:lnTo>
                    <a:pt x="492" y="60"/>
                  </a:lnTo>
                  <a:lnTo>
                    <a:pt x="494" y="58"/>
                  </a:lnTo>
                  <a:lnTo>
                    <a:pt x="496" y="56"/>
                  </a:lnTo>
                  <a:lnTo>
                    <a:pt x="498" y="55"/>
                  </a:lnTo>
                  <a:lnTo>
                    <a:pt x="500" y="53"/>
                  </a:lnTo>
                  <a:lnTo>
                    <a:pt x="502" y="51"/>
                  </a:lnTo>
                  <a:lnTo>
                    <a:pt x="504" y="50"/>
                  </a:lnTo>
                  <a:lnTo>
                    <a:pt x="506" y="48"/>
                  </a:lnTo>
                  <a:lnTo>
                    <a:pt x="508" y="46"/>
                  </a:lnTo>
                  <a:lnTo>
                    <a:pt x="510" y="45"/>
                  </a:lnTo>
                  <a:lnTo>
                    <a:pt x="512" y="43"/>
                  </a:lnTo>
                  <a:lnTo>
                    <a:pt x="514" y="41"/>
                  </a:lnTo>
                  <a:lnTo>
                    <a:pt x="516" y="39"/>
                  </a:lnTo>
                  <a:lnTo>
                    <a:pt x="518" y="38"/>
                  </a:lnTo>
                  <a:lnTo>
                    <a:pt x="520" y="36"/>
                  </a:lnTo>
                  <a:lnTo>
                    <a:pt x="522" y="34"/>
                  </a:lnTo>
                  <a:lnTo>
                    <a:pt x="524" y="33"/>
                  </a:lnTo>
                  <a:lnTo>
                    <a:pt x="526" y="31"/>
                  </a:lnTo>
                  <a:lnTo>
                    <a:pt x="528" y="29"/>
                  </a:lnTo>
                  <a:lnTo>
                    <a:pt x="530" y="28"/>
                  </a:lnTo>
                  <a:lnTo>
                    <a:pt x="532" y="26"/>
                  </a:lnTo>
                  <a:lnTo>
                    <a:pt x="534" y="25"/>
                  </a:lnTo>
                  <a:lnTo>
                    <a:pt x="536" y="23"/>
                  </a:lnTo>
                  <a:lnTo>
                    <a:pt x="538" y="22"/>
                  </a:lnTo>
                  <a:lnTo>
                    <a:pt x="540" y="20"/>
                  </a:lnTo>
                  <a:lnTo>
                    <a:pt x="542" y="19"/>
                  </a:lnTo>
                  <a:lnTo>
                    <a:pt x="544" y="18"/>
                  </a:lnTo>
                  <a:lnTo>
                    <a:pt x="546" y="17"/>
                  </a:lnTo>
                  <a:lnTo>
                    <a:pt x="548" y="15"/>
                  </a:lnTo>
                  <a:lnTo>
                    <a:pt x="550" y="14"/>
                  </a:lnTo>
                  <a:lnTo>
                    <a:pt x="552" y="13"/>
                  </a:lnTo>
                  <a:lnTo>
                    <a:pt x="554" y="12"/>
                  </a:lnTo>
                  <a:lnTo>
                    <a:pt x="556" y="11"/>
                  </a:lnTo>
                  <a:lnTo>
                    <a:pt x="558" y="10"/>
                  </a:lnTo>
                  <a:lnTo>
                    <a:pt x="560" y="9"/>
                  </a:lnTo>
                  <a:lnTo>
                    <a:pt x="562" y="9"/>
                  </a:lnTo>
                  <a:lnTo>
                    <a:pt x="564" y="8"/>
                  </a:lnTo>
                  <a:lnTo>
                    <a:pt x="566" y="7"/>
                  </a:lnTo>
                  <a:lnTo>
                    <a:pt x="568" y="6"/>
                  </a:lnTo>
                  <a:lnTo>
                    <a:pt x="570" y="6"/>
                  </a:lnTo>
                  <a:lnTo>
                    <a:pt x="572" y="5"/>
                  </a:lnTo>
                  <a:lnTo>
                    <a:pt x="574" y="5"/>
                  </a:lnTo>
                  <a:lnTo>
                    <a:pt x="576" y="4"/>
                  </a:lnTo>
                  <a:lnTo>
                    <a:pt x="578" y="4"/>
                  </a:lnTo>
                  <a:lnTo>
                    <a:pt x="580" y="3"/>
                  </a:lnTo>
                  <a:lnTo>
                    <a:pt x="582" y="3"/>
                  </a:lnTo>
                  <a:lnTo>
                    <a:pt x="584" y="2"/>
                  </a:lnTo>
                  <a:lnTo>
                    <a:pt x="586" y="2"/>
                  </a:lnTo>
                  <a:lnTo>
                    <a:pt x="588" y="2"/>
                  </a:lnTo>
                  <a:lnTo>
                    <a:pt x="590" y="1"/>
                  </a:lnTo>
                  <a:lnTo>
                    <a:pt x="592" y="1"/>
                  </a:lnTo>
                  <a:lnTo>
                    <a:pt x="594" y="1"/>
                  </a:lnTo>
                  <a:lnTo>
                    <a:pt x="596" y="1"/>
                  </a:lnTo>
                  <a:lnTo>
                    <a:pt x="598" y="1"/>
                  </a:lnTo>
                  <a:lnTo>
                    <a:pt x="600" y="0"/>
                  </a:lnTo>
                  <a:lnTo>
                    <a:pt x="602" y="0"/>
                  </a:lnTo>
                  <a:lnTo>
                    <a:pt x="604" y="0"/>
                  </a:lnTo>
                  <a:lnTo>
                    <a:pt x="606" y="0"/>
                  </a:lnTo>
                  <a:lnTo>
                    <a:pt x="608" y="0"/>
                  </a:lnTo>
                  <a:lnTo>
                    <a:pt x="610" y="0"/>
                  </a:lnTo>
                  <a:lnTo>
                    <a:pt x="612" y="0"/>
                  </a:lnTo>
                  <a:lnTo>
                    <a:pt x="614" y="0"/>
                  </a:lnTo>
                  <a:lnTo>
                    <a:pt x="616" y="0"/>
                  </a:lnTo>
                  <a:lnTo>
                    <a:pt x="618" y="0"/>
                  </a:lnTo>
                  <a:lnTo>
                    <a:pt x="620" y="0"/>
                  </a:lnTo>
                  <a:lnTo>
                    <a:pt x="622" y="0"/>
                  </a:lnTo>
                  <a:lnTo>
                    <a:pt x="624" y="0"/>
                  </a:lnTo>
                  <a:lnTo>
                    <a:pt x="626" y="0"/>
                  </a:lnTo>
                  <a:lnTo>
                    <a:pt x="628" y="1"/>
                  </a:lnTo>
                  <a:lnTo>
                    <a:pt x="630" y="1"/>
                  </a:lnTo>
                  <a:lnTo>
                    <a:pt x="632" y="1"/>
                  </a:lnTo>
                  <a:lnTo>
                    <a:pt x="634" y="1"/>
                  </a:lnTo>
                  <a:lnTo>
                    <a:pt x="636" y="1"/>
                  </a:lnTo>
                  <a:lnTo>
                    <a:pt x="638" y="1"/>
                  </a:lnTo>
                  <a:lnTo>
                    <a:pt x="640" y="1"/>
                  </a:lnTo>
                  <a:lnTo>
                    <a:pt x="642" y="2"/>
                  </a:lnTo>
                  <a:lnTo>
                    <a:pt x="644" y="2"/>
                  </a:lnTo>
                  <a:lnTo>
                    <a:pt x="646" y="2"/>
                  </a:lnTo>
                  <a:lnTo>
                    <a:pt x="648" y="2"/>
                  </a:lnTo>
                  <a:lnTo>
                    <a:pt x="650" y="2"/>
                  </a:lnTo>
                  <a:lnTo>
                    <a:pt x="652" y="2"/>
                  </a:lnTo>
                  <a:lnTo>
                    <a:pt x="654" y="3"/>
                  </a:lnTo>
                  <a:lnTo>
                    <a:pt x="656" y="3"/>
                  </a:lnTo>
                  <a:lnTo>
                    <a:pt x="658" y="3"/>
                  </a:lnTo>
                  <a:lnTo>
                    <a:pt x="660" y="3"/>
                  </a:lnTo>
                  <a:lnTo>
                    <a:pt x="662" y="3"/>
                  </a:lnTo>
                  <a:lnTo>
                    <a:pt x="664" y="4"/>
                  </a:lnTo>
                  <a:lnTo>
                    <a:pt x="666" y="4"/>
                  </a:lnTo>
                  <a:lnTo>
                    <a:pt x="668" y="4"/>
                  </a:lnTo>
                  <a:lnTo>
                    <a:pt x="670" y="4"/>
                  </a:lnTo>
                  <a:lnTo>
                    <a:pt x="672" y="4"/>
                  </a:lnTo>
                  <a:lnTo>
                    <a:pt x="674" y="5"/>
                  </a:lnTo>
                  <a:lnTo>
                    <a:pt x="676" y="5"/>
                  </a:lnTo>
                  <a:lnTo>
                    <a:pt x="678" y="5"/>
                  </a:lnTo>
                  <a:lnTo>
                    <a:pt x="680" y="5"/>
                  </a:lnTo>
                  <a:lnTo>
                    <a:pt x="682" y="6"/>
                  </a:lnTo>
                  <a:lnTo>
                    <a:pt x="684" y="6"/>
                  </a:lnTo>
                  <a:lnTo>
                    <a:pt x="686" y="6"/>
                  </a:lnTo>
                  <a:lnTo>
                    <a:pt x="688" y="6"/>
                  </a:lnTo>
                  <a:lnTo>
                    <a:pt x="690" y="6"/>
                  </a:lnTo>
                  <a:lnTo>
                    <a:pt x="692" y="7"/>
                  </a:lnTo>
                  <a:lnTo>
                    <a:pt x="694" y="7"/>
                  </a:lnTo>
                  <a:lnTo>
                    <a:pt x="696" y="7"/>
                  </a:lnTo>
                  <a:lnTo>
                    <a:pt x="698" y="7"/>
                  </a:lnTo>
                  <a:lnTo>
                    <a:pt x="700" y="7"/>
                  </a:lnTo>
                  <a:lnTo>
                    <a:pt x="702" y="8"/>
                  </a:lnTo>
                  <a:lnTo>
                    <a:pt x="704" y="8"/>
                  </a:lnTo>
                  <a:lnTo>
                    <a:pt x="706" y="8"/>
                  </a:lnTo>
                  <a:lnTo>
                    <a:pt x="708" y="8"/>
                  </a:lnTo>
                  <a:lnTo>
                    <a:pt x="710" y="9"/>
                  </a:lnTo>
                  <a:lnTo>
                    <a:pt x="712" y="9"/>
                  </a:lnTo>
                  <a:lnTo>
                    <a:pt x="714" y="9"/>
                  </a:lnTo>
                  <a:lnTo>
                    <a:pt x="716" y="9"/>
                  </a:lnTo>
                  <a:lnTo>
                    <a:pt x="718" y="9"/>
                  </a:lnTo>
                  <a:lnTo>
                    <a:pt x="720" y="10"/>
                  </a:lnTo>
                  <a:lnTo>
                    <a:pt x="722" y="10"/>
                  </a:lnTo>
                  <a:lnTo>
                    <a:pt x="724" y="10"/>
                  </a:lnTo>
                  <a:lnTo>
                    <a:pt x="726" y="10"/>
                  </a:lnTo>
                  <a:lnTo>
                    <a:pt x="728" y="10"/>
                  </a:lnTo>
                  <a:lnTo>
                    <a:pt x="730" y="11"/>
                  </a:lnTo>
                  <a:lnTo>
                    <a:pt x="732" y="11"/>
                  </a:lnTo>
                  <a:lnTo>
                    <a:pt x="734" y="11"/>
                  </a:lnTo>
                  <a:lnTo>
                    <a:pt x="736" y="11"/>
                  </a:lnTo>
                  <a:lnTo>
                    <a:pt x="738" y="11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2"/>
                  </a:lnTo>
                  <a:lnTo>
                    <a:pt x="746" y="12"/>
                  </a:lnTo>
                  <a:lnTo>
                    <a:pt x="748" y="12"/>
                  </a:lnTo>
                  <a:lnTo>
                    <a:pt x="750" y="13"/>
                  </a:lnTo>
                  <a:lnTo>
                    <a:pt x="752" y="13"/>
                  </a:lnTo>
                  <a:lnTo>
                    <a:pt x="754" y="13"/>
                  </a:lnTo>
                  <a:lnTo>
                    <a:pt x="756" y="13"/>
                  </a:lnTo>
                  <a:lnTo>
                    <a:pt x="758" y="13"/>
                  </a:lnTo>
                  <a:lnTo>
                    <a:pt x="760" y="13"/>
                  </a:lnTo>
                  <a:lnTo>
                    <a:pt x="762" y="14"/>
                  </a:lnTo>
                  <a:lnTo>
                    <a:pt x="764" y="14"/>
                  </a:lnTo>
                  <a:lnTo>
                    <a:pt x="766" y="14"/>
                  </a:lnTo>
                  <a:lnTo>
                    <a:pt x="768" y="14"/>
                  </a:lnTo>
                  <a:lnTo>
                    <a:pt x="770" y="14"/>
                  </a:lnTo>
                  <a:lnTo>
                    <a:pt x="772" y="14"/>
                  </a:lnTo>
                  <a:lnTo>
                    <a:pt x="774" y="15"/>
                  </a:lnTo>
                  <a:lnTo>
                    <a:pt x="776" y="15"/>
                  </a:lnTo>
                  <a:lnTo>
                    <a:pt x="778" y="15"/>
                  </a:lnTo>
                  <a:lnTo>
                    <a:pt x="780" y="15"/>
                  </a:lnTo>
                  <a:lnTo>
                    <a:pt x="782" y="15"/>
                  </a:lnTo>
                  <a:lnTo>
                    <a:pt x="784" y="15"/>
                  </a:lnTo>
                  <a:lnTo>
                    <a:pt x="786" y="16"/>
                  </a:lnTo>
                  <a:lnTo>
                    <a:pt x="788" y="16"/>
                  </a:lnTo>
                  <a:lnTo>
                    <a:pt x="790" y="16"/>
                  </a:lnTo>
                  <a:lnTo>
                    <a:pt x="792" y="16"/>
                  </a:lnTo>
                  <a:lnTo>
                    <a:pt x="794" y="16"/>
                  </a:lnTo>
                  <a:lnTo>
                    <a:pt x="796" y="16"/>
                  </a:lnTo>
                  <a:lnTo>
                    <a:pt x="798" y="17"/>
                  </a:lnTo>
                  <a:lnTo>
                    <a:pt x="800" y="17"/>
                  </a:lnTo>
                  <a:lnTo>
                    <a:pt x="802" y="17"/>
                  </a:lnTo>
                  <a:lnTo>
                    <a:pt x="804" y="17"/>
                  </a:lnTo>
                  <a:lnTo>
                    <a:pt x="806" y="17"/>
                  </a:lnTo>
                  <a:lnTo>
                    <a:pt x="808" y="17"/>
                  </a:lnTo>
                  <a:lnTo>
                    <a:pt x="810" y="17"/>
                  </a:lnTo>
                  <a:lnTo>
                    <a:pt x="812" y="18"/>
                  </a:lnTo>
                  <a:lnTo>
                    <a:pt x="814" y="18"/>
                  </a:lnTo>
                  <a:lnTo>
                    <a:pt x="816" y="18"/>
                  </a:lnTo>
                  <a:lnTo>
                    <a:pt x="818" y="18"/>
                  </a:lnTo>
                  <a:lnTo>
                    <a:pt x="820" y="18"/>
                  </a:lnTo>
                  <a:lnTo>
                    <a:pt x="822" y="18"/>
                  </a:lnTo>
                  <a:lnTo>
                    <a:pt x="824" y="18"/>
                  </a:lnTo>
                  <a:lnTo>
                    <a:pt x="826" y="19"/>
                  </a:lnTo>
                  <a:lnTo>
                    <a:pt x="828" y="19"/>
                  </a:lnTo>
                  <a:lnTo>
                    <a:pt x="830" y="19"/>
                  </a:lnTo>
                  <a:lnTo>
                    <a:pt x="832" y="19"/>
                  </a:lnTo>
                  <a:lnTo>
                    <a:pt x="834" y="19"/>
                  </a:lnTo>
                  <a:lnTo>
                    <a:pt x="836" y="19"/>
                  </a:lnTo>
                  <a:lnTo>
                    <a:pt x="838" y="19"/>
                  </a:lnTo>
                  <a:lnTo>
                    <a:pt x="840" y="19"/>
                  </a:lnTo>
                  <a:lnTo>
                    <a:pt x="842" y="20"/>
                  </a:lnTo>
                  <a:lnTo>
                    <a:pt x="844" y="20"/>
                  </a:lnTo>
                  <a:lnTo>
                    <a:pt x="846" y="20"/>
                  </a:lnTo>
                  <a:lnTo>
                    <a:pt x="848" y="20"/>
                  </a:lnTo>
                  <a:lnTo>
                    <a:pt x="850" y="20"/>
                  </a:lnTo>
                  <a:lnTo>
                    <a:pt x="852" y="20"/>
                  </a:lnTo>
                  <a:lnTo>
                    <a:pt x="854" y="20"/>
                  </a:lnTo>
                  <a:lnTo>
                    <a:pt x="856" y="20"/>
                  </a:lnTo>
                  <a:lnTo>
                    <a:pt x="858" y="21"/>
                  </a:lnTo>
                  <a:lnTo>
                    <a:pt x="860" y="21"/>
                  </a:lnTo>
                  <a:lnTo>
                    <a:pt x="862" y="21"/>
                  </a:lnTo>
                  <a:lnTo>
                    <a:pt x="864" y="21"/>
                  </a:lnTo>
                  <a:lnTo>
                    <a:pt x="866" y="21"/>
                  </a:lnTo>
                  <a:lnTo>
                    <a:pt x="868" y="21"/>
                  </a:lnTo>
                  <a:lnTo>
                    <a:pt x="870" y="21"/>
                  </a:lnTo>
                  <a:lnTo>
                    <a:pt x="872" y="21"/>
                  </a:lnTo>
                  <a:lnTo>
                    <a:pt x="874" y="21"/>
                  </a:lnTo>
                  <a:lnTo>
                    <a:pt x="876" y="22"/>
                  </a:lnTo>
                  <a:lnTo>
                    <a:pt x="878" y="22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4" y="22"/>
                  </a:lnTo>
                  <a:lnTo>
                    <a:pt x="886" y="22"/>
                  </a:lnTo>
                  <a:lnTo>
                    <a:pt x="888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6" y="23"/>
                  </a:lnTo>
                  <a:lnTo>
                    <a:pt x="898" y="23"/>
                  </a:lnTo>
                  <a:lnTo>
                    <a:pt x="900" y="23"/>
                  </a:lnTo>
                  <a:lnTo>
                    <a:pt x="902" y="23"/>
                  </a:lnTo>
                  <a:lnTo>
                    <a:pt x="904" y="23"/>
                  </a:lnTo>
                  <a:lnTo>
                    <a:pt x="906" y="23"/>
                  </a:lnTo>
                  <a:lnTo>
                    <a:pt x="908" y="23"/>
                  </a:lnTo>
                  <a:lnTo>
                    <a:pt x="910" y="23"/>
                  </a:lnTo>
                  <a:lnTo>
                    <a:pt x="912" y="23"/>
                  </a:lnTo>
                  <a:lnTo>
                    <a:pt x="914" y="23"/>
                  </a:lnTo>
                  <a:lnTo>
                    <a:pt x="916" y="24"/>
                  </a:lnTo>
                  <a:lnTo>
                    <a:pt x="918" y="24"/>
                  </a:lnTo>
                  <a:lnTo>
                    <a:pt x="920" y="24"/>
                  </a:lnTo>
                  <a:lnTo>
                    <a:pt x="922" y="24"/>
                  </a:lnTo>
                  <a:lnTo>
                    <a:pt x="924" y="24"/>
                  </a:lnTo>
                  <a:lnTo>
                    <a:pt x="926" y="24"/>
                  </a:lnTo>
                  <a:lnTo>
                    <a:pt x="928" y="24"/>
                  </a:lnTo>
                  <a:lnTo>
                    <a:pt x="930" y="24"/>
                  </a:lnTo>
                  <a:lnTo>
                    <a:pt x="932" y="24"/>
                  </a:lnTo>
                  <a:lnTo>
                    <a:pt x="934" y="24"/>
                  </a:lnTo>
                  <a:lnTo>
                    <a:pt x="936" y="24"/>
                  </a:lnTo>
                  <a:lnTo>
                    <a:pt x="938" y="24"/>
                  </a:lnTo>
                  <a:lnTo>
                    <a:pt x="940" y="25"/>
                  </a:lnTo>
                  <a:lnTo>
                    <a:pt x="942" y="25"/>
                  </a:lnTo>
                  <a:lnTo>
                    <a:pt x="944" y="25"/>
                  </a:lnTo>
                  <a:lnTo>
                    <a:pt x="946" y="25"/>
                  </a:lnTo>
                  <a:lnTo>
                    <a:pt x="948" y="25"/>
                  </a:lnTo>
                  <a:lnTo>
                    <a:pt x="950" y="25"/>
                  </a:lnTo>
                  <a:lnTo>
                    <a:pt x="952" y="25"/>
                  </a:lnTo>
                  <a:lnTo>
                    <a:pt x="954" y="25"/>
                  </a:lnTo>
                  <a:lnTo>
                    <a:pt x="956" y="25"/>
                  </a:lnTo>
                  <a:lnTo>
                    <a:pt x="958" y="25"/>
                  </a:lnTo>
                  <a:lnTo>
                    <a:pt x="960" y="25"/>
                  </a:lnTo>
                  <a:lnTo>
                    <a:pt x="962" y="25"/>
                  </a:lnTo>
                  <a:lnTo>
                    <a:pt x="964" y="26"/>
                  </a:lnTo>
                  <a:lnTo>
                    <a:pt x="966" y="26"/>
                  </a:lnTo>
                  <a:lnTo>
                    <a:pt x="968" y="26"/>
                  </a:lnTo>
                  <a:lnTo>
                    <a:pt x="970" y="26"/>
                  </a:lnTo>
                  <a:lnTo>
                    <a:pt x="972" y="26"/>
                  </a:lnTo>
                  <a:lnTo>
                    <a:pt x="974" y="26"/>
                  </a:lnTo>
                  <a:lnTo>
                    <a:pt x="976" y="26"/>
                  </a:lnTo>
                  <a:lnTo>
                    <a:pt x="978" y="26"/>
                  </a:lnTo>
                  <a:lnTo>
                    <a:pt x="980" y="26"/>
                  </a:lnTo>
                  <a:lnTo>
                    <a:pt x="982" y="26"/>
                  </a:lnTo>
                  <a:lnTo>
                    <a:pt x="984" y="26"/>
                  </a:lnTo>
                  <a:lnTo>
                    <a:pt x="986" y="26"/>
                  </a:lnTo>
                  <a:lnTo>
                    <a:pt x="988" y="26"/>
                  </a:lnTo>
                  <a:lnTo>
                    <a:pt x="990" y="26"/>
                  </a:lnTo>
                  <a:lnTo>
                    <a:pt x="992" y="27"/>
                  </a:lnTo>
                  <a:lnTo>
                    <a:pt x="994" y="27"/>
                  </a:lnTo>
                  <a:lnTo>
                    <a:pt x="996" y="27"/>
                  </a:lnTo>
                  <a:lnTo>
                    <a:pt x="998" y="27"/>
                  </a:lnTo>
                  <a:lnTo>
                    <a:pt x="1000" y="27"/>
                  </a:lnTo>
                  <a:lnTo>
                    <a:pt x="1002" y="27"/>
                  </a:lnTo>
                  <a:lnTo>
                    <a:pt x="1004" y="27"/>
                  </a:lnTo>
                  <a:lnTo>
                    <a:pt x="1006" y="27"/>
                  </a:lnTo>
                  <a:lnTo>
                    <a:pt x="1008" y="27"/>
                  </a:lnTo>
                  <a:lnTo>
                    <a:pt x="1010" y="27"/>
                  </a:lnTo>
                  <a:lnTo>
                    <a:pt x="1012" y="27"/>
                  </a:lnTo>
                  <a:lnTo>
                    <a:pt x="1014" y="27"/>
                  </a:lnTo>
                  <a:lnTo>
                    <a:pt x="1016" y="27"/>
                  </a:lnTo>
                  <a:lnTo>
                    <a:pt x="1018" y="27"/>
                  </a:lnTo>
                  <a:lnTo>
                    <a:pt x="1020" y="27"/>
                  </a:lnTo>
                  <a:lnTo>
                    <a:pt x="1021" y="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07" name="Rectangle 102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00025" y="2081213"/>
            <a:ext cx="6264275" cy="4283075"/>
            <a:chOff x="126" y="1311"/>
            <a:chExt cx="3946" cy="2698"/>
          </a:xfrm>
        </p:grpSpPr>
        <p:sp>
          <p:nvSpPr>
            <p:cNvPr id="16412" name="AutoShape 4"/>
            <p:cNvSpPr>
              <a:spLocks noChangeAspect="1" noChangeArrowheads="1" noTextEdit="1"/>
            </p:cNvSpPr>
            <p:nvPr/>
          </p:nvSpPr>
          <p:spPr bwMode="auto">
            <a:xfrm>
              <a:off x="126" y="1311"/>
              <a:ext cx="3946" cy="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3" name="Rectangle 6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14" name="Line 7"/>
            <p:cNvSpPr>
              <a:spLocks noChangeShapeType="1"/>
            </p:cNvSpPr>
            <p:nvPr/>
          </p:nvSpPr>
          <p:spPr bwMode="auto">
            <a:xfrm flipV="1">
              <a:off x="32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5" name="Line 8"/>
            <p:cNvSpPr>
              <a:spLocks noChangeShapeType="1"/>
            </p:cNvSpPr>
            <p:nvPr/>
          </p:nvSpPr>
          <p:spPr bwMode="auto">
            <a:xfrm flipV="1">
              <a:off x="330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6" name="Line 9"/>
            <p:cNvSpPr>
              <a:spLocks noChangeShapeType="1"/>
            </p:cNvSpPr>
            <p:nvPr/>
          </p:nvSpPr>
          <p:spPr bwMode="auto">
            <a:xfrm flipV="1">
              <a:off x="52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7" name="Line 10"/>
            <p:cNvSpPr>
              <a:spLocks noChangeShapeType="1"/>
            </p:cNvSpPr>
            <p:nvPr/>
          </p:nvSpPr>
          <p:spPr bwMode="auto">
            <a:xfrm flipV="1">
              <a:off x="527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8" name="Line 11"/>
            <p:cNvSpPr>
              <a:spLocks noChangeShapeType="1"/>
            </p:cNvSpPr>
            <p:nvPr/>
          </p:nvSpPr>
          <p:spPr bwMode="auto">
            <a:xfrm flipV="1">
              <a:off x="71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19" name="Line 12"/>
            <p:cNvSpPr>
              <a:spLocks noChangeShapeType="1"/>
            </p:cNvSpPr>
            <p:nvPr/>
          </p:nvSpPr>
          <p:spPr bwMode="auto">
            <a:xfrm flipV="1">
              <a:off x="72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0" name="Line 13"/>
            <p:cNvSpPr>
              <a:spLocks noChangeShapeType="1"/>
            </p:cNvSpPr>
            <p:nvPr/>
          </p:nvSpPr>
          <p:spPr bwMode="auto">
            <a:xfrm flipV="1">
              <a:off x="91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1" name="Line 14"/>
            <p:cNvSpPr>
              <a:spLocks noChangeShapeType="1"/>
            </p:cNvSpPr>
            <p:nvPr/>
          </p:nvSpPr>
          <p:spPr bwMode="auto">
            <a:xfrm flipV="1">
              <a:off x="920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2" name="Line 15"/>
            <p:cNvSpPr>
              <a:spLocks noChangeShapeType="1"/>
            </p:cNvSpPr>
            <p:nvPr/>
          </p:nvSpPr>
          <p:spPr bwMode="auto">
            <a:xfrm flipV="1">
              <a:off x="111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3" name="Line 16"/>
            <p:cNvSpPr>
              <a:spLocks noChangeShapeType="1"/>
            </p:cNvSpPr>
            <p:nvPr/>
          </p:nvSpPr>
          <p:spPr bwMode="auto">
            <a:xfrm flipV="1">
              <a:off x="111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4" name="Line 17"/>
            <p:cNvSpPr>
              <a:spLocks noChangeShapeType="1"/>
            </p:cNvSpPr>
            <p:nvPr/>
          </p:nvSpPr>
          <p:spPr bwMode="auto">
            <a:xfrm flipV="1">
              <a:off x="130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5" name="Line 18"/>
            <p:cNvSpPr>
              <a:spLocks noChangeShapeType="1"/>
            </p:cNvSpPr>
            <p:nvPr/>
          </p:nvSpPr>
          <p:spPr bwMode="auto">
            <a:xfrm flipV="1">
              <a:off x="131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6" name="Line 19"/>
            <p:cNvSpPr>
              <a:spLocks noChangeShapeType="1"/>
            </p:cNvSpPr>
            <p:nvPr/>
          </p:nvSpPr>
          <p:spPr bwMode="auto">
            <a:xfrm flipV="1">
              <a:off x="150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7" name="Line 20"/>
            <p:cNvSpPr>
              <a:spLocks noChangeShapeType="1"/>
            </p:cNvSpPr>
            <p:nvPr/>
          </p:nvSpPr>
          <p:spPr bwMode="auto">
            <a:xfrm flipV="1">
              <a:off x="150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8" name="Line 21"/>
            <p:cNvSpPr>
              <a:spLocks noChangeShapeType="1"/>
            </p:cNvSpPr>
            <p:nvPr/>
          </p:nvSpPr>
          <p:spPr bwMode="auto">
            <a:xfrm flipV="1">
              <a:off x="170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9" name="Line 22"/>
            <p:cNvSpPr>
              <a:spLocks noChangeShapeType="1"/>
            </p:cNvSpPr>
            <p:nvPr/>
          </p:nvSpPr>
          <p:spPr bwMode="auto">
            <a:xfrm flipV="1">
              <a:off x="170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0" name="Line 23"/>
            <p:cNvSpPr>
              <a:spLocks noChangeShapeType="1"/>
            </p:cNvSpPr>
            <p:nvPr/>
          </p:nvSpPr>
          <p:spPr bwMode="auto">
            <a:xfrm flipV="1">
              <a:off x="189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1" name="Line 24"/>
            <p:cNvSpPr>
              <a:spLocks noChangeShapeType="1"/>
            </p:cNvSpPr>
            <p:nvPr/>
          </p:nvSpPr>
          <p:spPr bwMode="auto">
            <a:xfrm flipV="1">
              <a:off x="190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2" name="Line 25"/>
            <p:cNvSpPr>
              <a:spLocks noChangeShapeType="1"/>
            </p:cNvSpPr>
            <p:nvPr/>
          </p:nvSpPr>
          <p:spPr bwMode="auto">
            <a:xfrm flipV="1">
              <a:off x="229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3" name="Line 26"/>
            <p:cNvSpPr>
              <a:spLocks noChangeShapeType="1"/>
            </p:cNvSpPr>
            <p:nvPr/>
          </p:nvSpPr>
          <p:spPr bwMode="auto">
            <a:xfrm flipV="1">
              <a:off x="2296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4" name="Line 27"/>
            <p:cNvSpPr>
              <a:spLocks noChangeShapeType="1"/>
            </p:cNvSpPr>
            <p:nvPr/>
          </p:nvSpPr>
          <p:spPr bwMode="auto">
            <a:xfrm flipV="1">
              <a:off x="248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5" name="Line 28"/>
            <p:cNvSpPr>
              <a:spLocks noChangeShapeType="1"/>
            </p:cNvSpPr>
            <p:nvPr/>
          </p:nvSpPr>
          <p:spPr bwMode="auto">
            <a:xfrm flipV="1">
              <a:off x="249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6" name="Line 29"/>
            <p:cNvSpPr>
              <a:spLocks noChangeShapeType="1"/>
            </p:cNvSpPr>
            <p:nvPr/>
          </p:nvSpPr>
          <p:spPr bwMode="auto">
            <a:xfrm flipV="1">
              <a:off x="268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7" name="Line 30"/>
            <p:cNvSpPr>
              <a:spLocks noChangeShapeType="1"/>
            </p:cNvSpPr>
            <p:nvPr/>
          </p:nvSpPr>
          <p:spPr bwMode="auto">
            <a:xfrm flipV="1">
              <a:off x="268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8" name="Line 31"/>
            <p:cNvSpPr>
              <a:spLocks noChangeShapeType="1"/>
            </p:cNvSpPr>
            <p:nvPr/>
          </p:nvSpPr>
          <p:spPr bwMode="auto">
            <a:xfrm flipV="1">
              <a:off x="288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9" name="Line 32"/>
            <p:cNvSpPr>
              <a:spLocks noChangeShapeType="1"/>
            </p:cNvSpPr>
            <p:nvPr/>
          </p:nvSpPr>
          <p:spPr bwMode="auto">
            <a:xfrm flipV="1">
              <a:off x="288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0" name="Line 33"/>
            <p:cNvSpPr>
              <a:spLocks noChangeShapeType="1"/>
            </p:cNvSpPr>
            <p:nvPr/>
          </p:nvSpPr>
          <p:spPr bwMode="auto">
            <a:xfrm flipV="1">
              <a:off x="307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1" name="Line 34"/>
            <p:cNvSpPr>
              <a:spLocks noChangeShapeType="1"/>
            </p:cNvSpPr>
            <p:nvPr/>
          </p:nvSpPr>
          <p:spPr bwMode="auto">
            <a:xfrm flipV="1">
              <a:off x="3082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2" name="Line 35"/>
            <p:cNvSpPr>
              <a:spLocks noChangeShapeType="1"/>
            </p:cNvSpPr>
            <p:nvPr/>
          </p:nvSpPr>
          <p:spPr bwMode="auto">
            <a:xfrm flipV="1">
              <a:off x="3274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3" name="Line 36"/>
            <p:cNvSpPr>
              <a:spLocks noChangeShapeType="1"/>
            </p:cNvSpPr>
            <p:nvPr/>
          </p:nvSpPr>
          <p:spPr bwMode="auto">
            <a:xfrm flipV="1">
              <a:off x="327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4" name="Line 37"/>
            <p:cNvSpPr>
              <a:spLocks noChangeShapeType="1"/>
            </p:cNvSpPr>
            <p:nvPr/>
          </p:nvSpPr>
          <p:spPr bwMode="auto">
            <a:xfrm flipV="1">
              <a:off x="347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5" name="Line 38"/>
            <p:cNvSpPr>
              <a:spLocks noChangeShapeType="1"/>
            </p:cNvSpPr>
            <p:nvPr/>
          </p:nvSpPr>
          <p:spPr bwMode="auto">
            <a:xfrm flipV="1">
              <a:off x="347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6" name="Line 39"/>
            <p:cNvSpPr>
              <a:spLocks noChangeShapeType="1"/>
            </p:cNvSpPr>
            <p:nvPr/>
          </p:nvSpPr>
          <p:spPr bwMode="auto">
            <a:xfrm flipV="1">
              <a:off x="3667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7" name="Line 40"/>
            <p:cNvSpPr>
              <a:spLocks noChangeShapeType="1"/>
            </p:cNvSpPr>
            <p:nvPr/>
          </p:nvSpPr>
          <p:spPr bwMode="auto">
            <a:xfrm flipV="1">
              <a:off x="367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8" name="Line 41"/>
            <p:cNvSpPr>
              <a:spLocks noChangeShapeType="1"/>
            </p:cNvSpPr>
            <p:nvPr/>
          </p:nvSpPr>
          <p:spPr bwMode="auto">
            <a:xfrm flipV="1">
              <a:off x="3864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9" name="Line 42"/>
            <p:cNvSpPr>
              <a:spLocks noChangeShapeType="1"/>
            </p:cNvSpPr>
            <p:nvPr/>
          </p:nvSpPr>
          <p:spPr bwMode="auto">
            <a:xfrm flipV="1">
              <a:off x="3868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0" name="Line 43"/>
            <p:cNvSpPr>
              <a:spLocks noChangeShapeType="1"/>
            </p:cNvSpPr>
            <p:nvPr/>
          </p:nvSpPr>
          <p:spPr bwMode="auto">
            <a:xfrm>
              <a:off x="134" y="377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1" name="Line 44"/>
            <p:cNvSpPr>
              <a:spLocks noChangeShapeType="1"/>
            </p:cNvSpPr>
            <p:nvPr/>
          </p:nvSpPr>
          <p:spPr bwMode="auto">
            <a:xfrm>
              <a:off x="134" y="377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2" name="Line 45"/>
            <p:cNvSpPr>
              <a:spLocks noChangeShapeType="1"/>
            </p:cNvSpPr>
            <p:nvPr/>
          </p:nvSpPr>
          <p:spPr bwMode="auto">
            <a:xfrm>
              <a:off x="134" y="354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3" name="Line 46"/>
            <p:cNvSpPr>
              <a:spLocks noChangeShapeType="1"/>
            </p:cNvSpPr>
            <p:nvPr/>
          </p:nvSpPr>
          <p:spPr bwMode="auto">
            <a:xfrm>
              <a:off x="134" y="355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4" name="Line 47"/>
            <p:cNvSpPr>
              <a:spLocks noChangeShapeType="1"/>
            </p:cNvSpPr>
            <p:nvPr/>
          </p:nvSpPr>
          <p:spPr bwMode="auto">
            <a:xfrm>
              <a:off x="134" y="3326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5" name="Line 48"/>
            <p:cNvSpPr>
              <a:spLocks noChangeShapeType="1"/>
            </p:cNvSpPr>
            <p:nvPr/>
          </p:nvSpPr>
          <p:spPr bwMode="auto">
            <a:xfrm>
              <a:off x="134" y="3331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6" name="Line 49"/>
            <p:cNvSpPr>
              <a:spLocks noChangeShapeType="1"/>
            </p:cNvSpPr>
            <p:nvPr/>
          </p:nvSpPr>
          <p:spPr bwMode="auto">
            <a:xfrm>
              <a:off x="134" y="3100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7" name="Line 50"/>
            <p:cNvSpPr>
              <a:spLocks noChangeShapeType="1"/>
            </p:cNvSpPr>
            <p:nvPr/>
          </p:nvSpPr>
          <p:spPr bwMode="auto">
            <a:xfrm>
              <a:off x="134" y="3105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8" name="Line 51"/>
            <p:cNvSpPr>
              <a:spLocks noChangeShapeType="1"/>
            </p:cNvSpPr>
            <p:nvPr/>
          </p:nvSpPr>
          <p:spPr bwMode="auto">
            <a:xfrm>
              <a:off x="134" y="2879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9" name="Line 52"/>
            <p:cNvSpPr>
              <a:spLocks noChangeShapeType="1"/>
            </p:cNvSpPr>
            <p:nvPr/>
          </p:nvSpPr>
          <p:spPr bwMode="auto">
            <a:xfrm>
              <a:off x="134" y="2884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0" name="Line 53"/>
            <p:cNvSpPr>
              <a:spLocks noChangeShapeType="1"/>
            </p:cNvSpPr>
            <p:nvPr/>
          </p:nvSpPr>
          <p:spPr bwMode="auto">
            <a:xfrm>
              <a:off x="134" y="2431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1" name="Line 54"/>
            <p:cNvSpPr>
              <a:spLocks noChangeShapeType="1"/>
            </p:cNvSpPr>
            <p:nvPr/>
          </p:nvSpPr>
          <p:spPr bwMode="auto">
            <a:xfrm>
              <a:off x="134" y="2436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2" name="Line 55"/>
            <p:cNvSpPr>
              <a:spLocks noChangeShapeType="1"/>
            </p:cNvSpPr>
            <p:nvPr/>
          </p:nvSpPr>
          <p:spPr bwMode="auto">
            <a:xfrm>
              <a:off x="134" y="2210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3" name="Line 56"/>
            <p:cNvSpPr>
              <a:spLocks noChangeShapeType="1"/>
            </p:cNvSpPr>
            <p:nvPr/>
          </p:nvSpPr>
          <p:spPr bwMode="auto">
            <a:xfrm>
              <a:off x="134" y="2215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4" name="Line 57"/>
            <p:cNvSpPr>
              <a:spLocks noChangeShapeType="1"/>
            </p:cNvSpPr>
            <p:nvPr/>
          </p:nvSpPr>
          <p:spPr bwMode="auto">
            <a:xfrm>
              <a:off x="134" y="1984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5" name="Line 58"/>
            <p:cNvSpPr>
              <a:spLocks noChangeShapeType="1"/>
            </p:cNvSpPr>
            <p:nvPr/>
          </p:nvSpPr>
          <p:spPr bwMode="auto">
            <a:xfrm>
              <a:off x="134" y="1989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6" name="Line 59"/>
            <p:cNvSpPr>
              <a:spLocks noChangeShapeType="1"/>
            </p:cNvSpPr>
            <p:nvPr/>
          </p:nvSpPr>
          <p:spPr bwMode="auto">
            <a:xfrm>
              <a:off x="134" y="176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7" name="Line 60"/>
            <p:cNvSpPr>
              <a:spLocks noChangeShapeType="1"/>
            </p:cNvSpPr>
            <p:nvPr/>
          </p:nvSpPr>
          <p:spPr bwMode="auto">
            <a:xfrm>
              <a:off x="134" y="176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8" name="Line 61"/>
            <p:cNvSpPr>
              <a:spLocks noChangeShapeType="1"/>
            </p:cNvSpPr>
            <p:nvPr/>
          </p:nvSpPr>
          <p:spPr bwMode="auto">
            <a:xfrm>
              <a:off x="134" y="153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9" name="Line 62"/>
            <p:cNvSpPr>
              <a:spLocks noChangeShapeType="1"/>
            </p:cNvSpPr>
            <p:nvPr/>
          </p:nvSpPr>
          <p:spPr bwMode="auto">
            <a:xfrm>
              <a:off x="134" y="154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0" name="Line 63"/>
            <p:cNvSpPr>
              <a:spLocks noChangeShapeType="1"/>
            </p:cNvSpPr>
            <p:nvPr/>
          </p:nvSpPr>
          <p:spPr bwMode="auto">
            <a:xfrm>
              <a:off x="134" y="2647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1" name="Line 64"/>
            <p:cNvSpPr>
              <a:spLocks noChangeShapeType="1"/>
            </p:cNvSpPr>
            <p:nvPr/>
          </p:nvSpPr>
          <p:spPr bwMode="auto">
            <a:xfrm>
              <a:off x="134" y="2652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2" name="Line 65"/>
            <p:cNvSpPr>
              <a:spLocks noChangeShapeType="1"/>
            </p:cNvSpPr>
            <p:nvPr/>
          </p:nvSpPr>
          <p:spPr bwMode="auto">
            <a:xfrm>
              <a:off x="134" y="2658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3" name="Line 66"/>
            <p:cNvSpPr>
              <a:spLocks noChangeShapeType="1"/>
            </p:cNvSpPr>
            <p:nvPr/>
          </p:nvSpPr>
          <p:spPr bwMode="auto">
            <a:xfrm>
              <a:off x="134" y="2663"/>
              <a:ext cx="393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4" name="Rectangle 67"/>
            <p:cNvSpPr>
              <a:spLocks noChangeArrowheads="1"/>
            </p:cNvSpPr>
            <p:nvPr/>
          </p:nvSpPr>
          <p:spPr bwMode="auto">
            <a:xfrm>
              <a:off x="3991" y="2502"/>
              <a:ext cx="6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475" name="Freeform 68"/>
            <p:cNvSpPr>
              <a:spLocks/>
            </p:cNvSpPr>
            <p:nvPr/>
          </p:nvSpPr>
          <p:spPr bwMode="auto">
            <a:xfrm>
              <a:off x="4026" y="2612"/>
              <a:ext cx="34" cy="91"/>
            </a:xfrm>
            <a:custGeom>
              <a:avLst/>
              <a:gdLst>
                <a:gd name="T0" fmla="*/ 0 w 34"/>
                <a:gd name="T1" fmla="*/ 0 h 91"/>
                <a:gd name="T2" fmla="*/ 34 w 34"/>
                <a:gd name="T3" fmla="*/ 46 h 91"/>
                <a:gd name="T4" fmla="*/ 0 w 34"/>
                <a:gd name="T5" fmla="*/ 91 h 91"/>
                <a:gd name="T6" fmla="*/ 0 w 34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4"/>
                <a:gd name="T13" fmla="*/ 0 h 91"/>
                <a:gd name="T14" fmla="*/ 34 w 34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4" h="91">
                  <a:moveTo>
                    <a:pt x="0" y="0"/>
                  </a:moveTo>
                  <a:lnTo>
                    <a:pt x="34" y="46"/>
                  </a:lnTo>
                  <a:lnTo>
                    <a:pt x="0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76" name="Line 69"/>
            <p:cNvSpPr>
              <a:spLocks noChangeShapeType="1"/>
            </p:cNvSpPr>
            <p:nvPr/>
          </p:nvSpPr>
          <p:spPr bwMode="auto">
            <a:xfrm flipV="1">
              <a:off x="2091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7" name="Line 70"/>
            <p:cNvSpPr>
              <a:spLocks noChangeShapeType="1"/>
            </p:cNvSpPr>
            <p:nvPr/>
          </p:nvSpPr>
          <p:spPr bwMode="auto">
            <a:xfrm flipV="1">
              <a:off x="2095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8" name="Line 71"/>
            <p:cNvSpPr>
              <a:spLocks noChangeShapeType="1"/>
            </p:cNvSpPr>
            <p:nvPr/>
          </p:nvSpPr>
          <p:spPr bwMode="auto">
            <a:xfrm flipV="1">
              <a:off x="2099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9" name="Line 72"/>
            <p:cNvSpPr>
              <a:spLocks noChangeShapeType="1"/>
            </p:cNvSpPr>
            <p:nvPr/>
          </p:nvSpPr>
          <p:spPr bwMode="auto">
            <a:xfrm flipV="1">
              <a:off x="2103" y="1316"/>
              <a:ext cx="1" cy="268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0" name="Rectangle 73"/>
            <p:cNvSpPr>
              <a:spLocks noChangeArrowheads="1"/>
            </p:cNvSpPr>
            <p:nvPr/>
          </p:nvSpPr>
          <p:spPr bwMode="auto">
            <a:xfrm>
              <a:off x="2145" y="1306"/>
              <a:ext cx="62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481" name="Freeform 74"/>
            <p:cNvSpPr>
              <a:spLocks/>
            </p:cNvSpPr>
            <p:nvPr/>
          </p:nvSpPr>
          <p:spPr bwMode="auto">
            <a:xfrm>
              <a:off x="2064" y="1321"/>
              <a:ext cx="70" cy="45"/>
            </a:xfrm>
            <a:custGeom>
              <a:avLst/>
              <a:gdLst>
                <a:gd name="T0" fmla="*/ 0 w 70"/>
                <a:gd name="T1" fmla="*/ 45 h 45"/>
                <a:gd name="T2" fmla="*/ 35 w 70"/>
                <a:gd name="T3" fmla="*/ 0 h 45"/>
                <a:gd name="T4" fmla="*/ 70 w 70"/>
                <a:gd name="T5" fmla="*/ 45 h 45"/>
                <a:gd name="T6" fmla="*/ 0 w 70"/>
                <a:gd name="T7" fmla="*/ 45 h 4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45"/>
                <a:gd name="T14" fmla="*/ 70 w 70"/>
                <a:gd name="T15" fmla="*/ 45 h 4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45">
                  <a:moveTo>
                    <a:pt x="0" y="45"/>
                  </a:moveTo>
                  <a:lnTo>
                    <a:pt x="35" y="0"/>
                  </a:lnTo>
                  <a:lnTo>
                    <a:pt x="7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82" name="Rectangle 75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3" name="Line 76"/>
            <p:cNvSpPr>
              <a:spLocks noChangeShapeType="1"/>
            </p:cNvSpPr>
            <p:nvPr/>
          </p:nvSpPr>
          <p:spPr bwMode="auto">
            <a:xfrm>
              <a:off x="527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4" name="Rectangle 77"/>
            <p:cNvSpPr>
              <a:spLocks noChangeArrowheads="1"/>
            </p:cNvSpPr>
            <p:nvPr/>
          </p:nvSpPr>
          <p:spPr bwMode="auto">
            <a:xfrm>
              <a:off x="488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485" name="Line 78"/>
            <p:cNvSpPr>
              <a:spLocks noChangeShapeType="1"/>
            </p:cNvSpPr>
            <p:nvPr/>
          </p:nvSpPr>
          <p:spPr bwMode="auto">
            <a:xfrm>
              <a:off x="920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6" name="Rectangle 79"/>
            <p:cNvSpPr>
              <a:spLocks noChangeArrowheads="1"/>
            </p:cNvSpPr>
            <p:nvPr/>
          </p:nvSpPr>
          <p:spPr bwMode="auto">
            <a:xfrm>
              <a:off x="881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487" name="Line 80"/>
            <p:cNvSpPr>
              <a:spLocks noChangeShapeType="1"/>
            </p:cNvSpPr>
            <p:nvPr/>
          </p:nvSpPr>
          <p:spPr bwMode="auto">
            <a:xfrm>
              <a:off x="1313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8" name="Rectangle 81"/>
            <p:cNvSpPr>
              <a:spLocks noChangeArrowheads="1"/>
            </p:cNvSpPr>
            <p:nvPr/>
          </p:nvSpPr>
          <p:spPr bwMode="auto">
            <a:xfrm>
              <a:off x="1274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489" name="Line 82"/>
            <p:cNvSpPr>
              <a:spLocks noChangeShapeType="1"/>
            </p:cNvSpPr>
            <p:nvPr/>
          </p:nvSpPr>
          <p:spPr bwMode="auto">
            <a:xfrm>
              <a:off x="1706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0" name="Rectangle 83"/>
            <p:cNvSpPr>
              <a:spLocks noChangeArrowheads="1"/>
            </p:cNvSpPr>
            <p:nvPr/>
          </p:nvSpPr>
          <p:spPr bwMode="auto">
            <a:xfrm>
              <a:off x="1667" y="2688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491" name="Rectangle 84"/>
            <p:cNvSpPr>
              <a:spLocks noChangeArrowheads="1"/>
            </p:cNvSpPr>
            <p:nvPr/>
          </p:nvSpPr>
          <p:spPr bwMode="auto">
            <a:xfrm>
              <a:off x="2114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492" name="Line 85"/>
            <p:cNvSpPr>
              <a:spLocks noChangeShapeType="1"/>
            </p:cNvSpPr>
            <p:nvPr/>
          </p:nvSpPr>
          <p:spPr bwMode="auto">
            <a:xfrm>
              <a:off x="2492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3" name="Rectangle 86"/>
            <p:cNvSpPr>
              <a:spLocks noChangeArrowheads="1"/>
            </p:cNvSpPr>
            <p:nvPr/>
          </p:nvSpPr>
          <p:spPr bwMode="auto">
            <a:xfrm>
              <a:off x="2496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494" name="Line 87"/>
            <p:cNvSpPr>
              <a:spLocks noChangeShapeType="1"/>
            </p:cNvSpPr>
            <p:nvPr/>
          </p:nvSpPr>
          <p:spPr bwMode="auto">
            <a:xfrm>
              <a:off x="2885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5" name="Rectangle 88"/>
            <p:cNvSpPr>
              <a:spLocks noChangeArrowheads="1"/>
            </p:cNvSpPr>
            <p:nvPr/>
          </p:nvSpPr>
          <p:spPr bwMode="auto">
            <a:xfrm>
              <a:off x="2889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496" name="Line 89"/>
            <p:cNvSpPr>
              <a:spLocks noChangeShapeType="1"/>
            </p:cNvSpPr>
            <p:nvPr/>
          </p:nvSpPr>
          <p:spPr bwMode="auto">
            <a:xfrm>
              <a:off x="3278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7" name="Rectangle 90"/>
            <p:cNvSpPr>
              <a:spLocks noChangeArrowheads="1"/>
            </p:cNvSpPr>
            <p:nvPr/>
          </p:nvSpPr>
          <p:spPr bwMode="auto">
            <a:xfrm>
              <a:off x="3282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498" name="Line 91"/>
            <p:cNvSpPr>
              <a:spLocks noChangeShapeType="1"/>
            </p:cNvSpPr>
            <p:nvPr/>
          </p:nvSpPr>
          <p:spPr bwMode="auto">
            <a:xfrm>
              <a:off x="3671" y="2632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9" name="Rectangle 92"/>
            <p:cNvSpPr>
              <a:spLocks noChangeArrowheads="1"/>
            </p:cNvSpPr>
            <p:nvPr/>
          </p:nvSpPr>
          <p:spPr bwMode="auto">
            <a:xfrm>
              <a:off x="3675" y="268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00" name="Rectangle 93"/>
            <p:cNvSpPr>
              <a:spLocks noChangeArrowheads="1"/>
            </p:cNvSpPr>
            <p:nvPr/>
          </p:nvSpPr>
          <p:spPr bwMode="auto">
            <a:xfrm>
              <a:off x="1999" y="3502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01" name="Line 94"/>
            <p:cNvSpPr>
              <a:spLocks noChangeShapeType="1"/>
            </p:cNvSpPr>
            <p:nvPr/>
          </p:nvSpPr>
          <p:spPr bwMode="auto">
            <a:xfrm>
              <a:off x="2080" y="3552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2" name="Rectangle 95"/>
            <p:cNvSpPr>
              <a:spLocks noChangeArrowheads="1"/>
            </p:cNvSpPr>
            <p:nvPr/>
          </p:nvSpPr>
          <p:spPr bwMode="auto">
            <a:xfrm>
              <a:off x="1999" y="3054"/>
              <a:ext cx="11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6503" name="Line 96"/>
            <p:cNvSpPr>
              <a:spLocks noChangeShapeType="1"/>
            </p:cNvSpPr>
            <p:nvPr/>
          </p:nvSpPr>
          <p:spPr bwMode="auto">
            <a:xfrm>
              <a:off x="2080" y="3105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4" name="Rectangle 97"/>
            <p:cNvSpPr>
              <a:spLocks noChangeArrowheads="1"/>
            </p:cNvSpPr>
            <p:nvPr/>
          </p:nvSpPr>
          <p:spPr bwMode="auto">
            <a:xfrm>
              <a:off x="2037" y="2165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6505" name="Line 98"/>
            <p:cNvSpPr>
              <a:spLocks noChangeShapeType="1"/>
            </p:cNvSpPr>
            <p:nvPr/>
          </p:nvSpPr>
          <p:spPr bwMode="auto">
            <a:xfrm>
              <a:off x="2080" y="2215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6" name="Rectangle 99"/>
            <p:cNvSpPr>
              <a:spLocks noChangeArrowheads="1"/>
            </p:cNvSpPr>
            <p:nvPr/>
          </p:nvSpPr>
          <p:spPr bwMode="auto">
            <a:xfrm>
              <a:off x="2037" y="171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507" name="Line 100"/>
            <p:cNvSpPr>
              <a:spLocks noChangeShapeType="1"/>
            </p:cNvSpPr>
            <p:nvPr/>
          </p:nvSpPr>
          <p:spPr bwMode="auto">
            <a:xfrm>
              <a:off x="2080" y="1768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8" name="Freeform 101"/>
            <p:cNvSpPr>
              <a:spLocks/>
            </p:cNvSpPr>
            <p:nvPr/>
          </p:nvSpPr>
          <p:spPr bwMode="auto">
            <a:xfrm>
              <a:off x="134" y="2436"/>
              <a:ext cx="3934" cy="448"/>
            </a:xfrm>
            <a:custGeom>
              <a:avLst/>
              <a:gdLst>
                <a:gd name="T0" fmla="*/ 16 w 1021"/>
                <a:gd name="T1" fmla="*/ 62 h 89"/>
                <a:gd name="T2" fmla="*/ 34 w 1021"/>
                <a:gd name="T3" fmla="*/ 63 h 89"/>
                <a:gd name="T4" fmla="*/ 52 w 1021"/>
                <a:gd name="T5" fmla="*/ 63 h 89"/>
                <a:gd name="T6" fmla="*/ 70 w 1021"/>
                <a:gd name="T7" fmla="*/ 64 h 89"/>
                <a:gd name="T8" fmla="*/ 88 w 1021"/>
                <a:gd name="T9" fmla="*/ 65 h 89"/>
                <a:gd name="T10" fmla="*/ 106 w 1021"/>
                <a:gd name="T11" fmla="*/ 66 h 89"/>
                <a:gd name="T12" fmla="*/ 124 w 1021"/>
                <a:gd name="T13" fmla="*/ 66 h 89"/>
                <a:gd name="T14" fmla="*/ 142 w 1021"/>
                <a:gd name="T15" fmla="*/ 67 h 89"/>
                <a:gd name="T16" fmla="*/ 160 w 1021"/>
                <a:gd name="T17" fmla="*/ 68 h 89"/>
                <a:gd name="T18" fmla="*/ 178 w 1021"/>
                <a:gd name="T19" fmla="*/ 69 h 89"/>
                <a:gd name="T20" fmla="*/ 196 w 1021"/>
                <a:gd name="T21" fmla="*/ 71 h 89"/>
                <a:gd name="T22" fmla="*/ 214 w 1021"/>
                <a:gd name="T23" fmla="*/ 72 h 89"/>
                <a:gd name="T24" fmla="*/ 232 w 1021"/>
                <a:gd name="T25" fmla="*/ 73 h 89"/>
                <a:gd name="T26" fmla="*/ 250 w 1021"/>
                <a:gd name="T27" fmla="*/ 75 h 89"/>
                <a:gd name="T28" fmla="*/ 268 w 1021"/>
                <a:gd name="T29" fmla="*/ 76 h 89"/>
                <a:gd name="T30" fmla="*/ 286 w 1021"/>
                <a:gd name="T31" fmla="*/ 78 h 89"/>
                <a:gd name="T32" fmla="*/ 304 w 1021"/>
                <a:gd name="T33" fmla="*/ 80 h 89"/>
                <a:gd name="T34" fmla="*/ 322 w 1021"/>
                <a:gd name="T35" fmla="*/ 82 h 89"/>
                <a:gd name="T36" fmla="*/ 340 w 1021"/>
                <a:gd name="T37" fmla="*/ 84 h 89"/>
                <a:gd name="T38" fmla="*/ 358 w 1021"/>
                <a:gd name="T39" fmla="*/ 86 h 89"/>
                <a:gd name="T40" fmla="*/ 376 w 1021"/>
                <a:gd name="T41" fmla="*/ 87 h 89"/>
                <a:gd name="T42" fmla="*/ 394 w 1021"/>
                <a:gd name="T43" fmla="*/ 89 h 89"/>
                <a:gd name="T44" fmla="*/ 412 w 1021"/>
                <a:gd name="T45" fmla="*/ 89 h 89"/>
                <a:gd name="T46" fmla="*/ 430 w 1021"/>
                <a:gd name="T47" fmla="*/ 88 h 89"/>
                <a:gd name="T48" fmla="*/ 448 w 1021"/>
                <a:gd name="T49" fmla="*/ 84 h 89"/>
                <a:gd name="T50" fmla="*/ 466 w 1021"/>
                <a:gd name="T51" fmla="*/ 77 h 89"/>
                <a:gd name="T52" fmla="*/ 484 w 1021"/>
                <a:gd name="T53" fmla="*/ 66 h 89"/>
                <a:gd name="T54" fmla="*/ 502 w 1021"/>
                <a:gd name="T55" fmla="*/ 51 h 89"/>
                <a:gd name="T56" fmla="*/ 520 w 1021"/>
                <a:gd name="T57" fmla="*/ 36 h 89"/>
                <a:gd name="T58" fmla="*/ 538 w 1021"/>
                <a:gd name="T59" fmla="*/ 22 h 89"/>
                <a:gd name="T60" fmla="*/ 556 w 1021"/>
                <a:gd name="T61" fmla="*/ 11 h 89"/>
                <a:gd name="T62" fmla="*/ 574 w 1021"/>
                <a:gd name="T63" fmla="*/ 5 h 89"/>
                <a:gd name="T64" fmla="*/ 592 w 1021"/>
                <a:gd name="T65" fmla="*/ 1 h 89"/>
                <a:gd name="T66" fmla="*/ 610 w 1021"/>
                <a:gd name="T67" fmla="*/ 0 h 89"/>
                <a:gd name="T68" fmla="*/ 628 w 1021"/>
                <a:gd name="T69" fmla="*/ 1 h 89"/>
                <a:gd name="T70" fmla="*/ 646 w 1021"/>
                <a:gd name="T71" fmla="*/ 2 h 89"/>
                <a:gd name="T72" fmla="*/ 664 w 1021"/>
                <a:gd name="T73" fmla="*/ 4 h 89"/>
                <a:gd name="T74" fmla="*/ 682 w 1021"/>
                <a:gd name="T75" fmla="*/ 6 h 89"/>
                <a:gd name="T76" fmla="*/ 700 w 1021"/>
                <a:gd name="T77" fmla="*/ 7 h 89"/>
                <a:gd name="T78" fmla="*/ 718 w 1021"/>
                <a:gd name="T79" fmla="*/ 9 h 89"/>
                <a:gd name="T80" fmla="*/ 736 w 1021"/>
                <a:gd name="T81" fmla="*/ 11 h 89"/>
                <a:gd name="T82" fmla="*/ 754 w 1021"/>
                <a:gd name="T83" fmla="*/ 13 h 89"/>
                <a:gd name="T84" fmla="*/ 772 w 1021"/>
                <a:gd name="T85" fmla="*/ 14 h 89"/>
                <a:gd name="T86" fmla="*/ 790 w 1021"/>
                <a:gd name="T87" fmla="*/ 16 h 89"/>
                <a:gd name="T88" fmla="*/ 808 w 1021"/>
                <a:gd name="T89" fmla="*/ 17 h 89"/>
                <a:gd name="T90" fmla="*/ 826 w 1021"/>
                <a:gd name="T91" fmla="*/ 19 h 89"/>
                <a:gd name="T92" fmla="*/ 844 w 1021"/>
                <a:gd name="T93" fmla="*/ 20 h 89"/>
                <a:gd name="T94" fmla="*/ 862 w 1021"/>
                <a:gd name="T95" fmla="*/ 21 h 89"/>
                <a:gd name="T96" fmla="*/ 880 w 1021"/>
                <a:gd name="T97" fmla="*/ 22 h 89"/>
                <a:gd name="T98" fmla="*/ 898 w 1021"/>
                <a:gd name="T99" fmla="*/ 23 h 89"/>
                <a:gd name="T100" fmla="*/ 916 w 1021"/>
                <a:gd name="T101" fmla="*/ 24 h 89"/>
                <a:gd name="T102" fmla="*/ 934 w 1021"/>
                <a:gd name="T103" fmla="*/ 24 h 89"/>
                <a:gd name="T104" fmla="*/ 952 w 1021"/>
                <a:gd name="T105" fmla="*/ 25 h 89"/>
                <a:gd name="T106" fmla="*/ 970 w 1021"/>
                <a:gd name="T107" fmla="*/ 26 h 89"/>
                <a:gd name="T108" fmla="*/ 988 w 1021"/>
                <a:gd name="T109" fmla="*/ 26 h 89"/>
                <a:gd name="T110" fmla="*/ 1006 w 1021"/>
                <a:gd name="T111" fmla="*/ 27 h 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89"/>
                <a:gd name="T170" fmla="*/ 1021 w 1021"/>
                <a:gd name="T171" fmla="*/ 89 h 8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89">
                  <a:moveTo>
                    <a:pt x="0" y="62"/>
                  </a:moveTo>
                  <a:lnTo>
                    <a:pt x="2" y="62"/>
                  </a:lnTo>
                  <a:lnTo>
                    <a:pt x="4" y="62"/>
                  </a:lnTo>
                  <a:lnTo>
                    <a:pt x="6" y="62"/>
                  </a:lnTo>
                  <a:lnTo>
                    <a:pt x="8" y="62"/>
                  </a:lnTo>
                  <a:lnTo>
                    <a:pt x="10" y="62"/>
                  </a:lnTo>
                  <a:lnTo>
                    <a:pt x="12" y="62"/>
                  </a:lnTo>
                  <a:lnTo>
                    <a:pt x="14" y="62"/>
                  </a:lnTo>
                  <a:lnTo>
                    <a:pt x="16" y="62"/>
                  </a:lnTo>
                  <a:lnTo>
                    <a:pt x="18" y="62"/>
                  </a:lnTo>
                  <a:lnTo>
                    <a:pt x="20" y="62"/>
                  </a:lnTo>
                  <a:lnTo>
                    <a:pt x="22" y="62"/>
                  </a:lnTo>
                  <a:lnTo>
                    <a:pt x="24" y="62"/>
                  </a:lnTo>
                  <a:lnTo>
                    <a:pt x="26" y="62"/>
                  </a:lnTo>
                  <a:lnTo>
                    <a:pt x="28" y="62"/>
                  </a:lnTo>
                  <a:lnTo>
                    <a:pt x="30" y="63"/>
                  </a:lnTo>
                  <a:lnTo>
                    <a:pt x="32" y="63"/>
                  </a:lnTo>
                  <a:lnTo>
                    <a:pt x="34" y="63"/>
                  </a:lnTo>
                  <a:lnTo>
                    <a:pt x="36" y="63"/>
                  </a:lnTo>
                  <a:lnTo>
                    <a:pt x="38" y="63"/>
                  </a:lnTo>
                  <a:lnTo>
                    <a:pt x="40" y="63"/>
                  </a:lnTo>
                  <a:lnTo>
                    <a:pt x="42" y="63"/>
                  </a:lnTo>
                  <a:lnTo>
                    <a:pt x="44" y="63"/>
                  </a:lnTo>
                  <a:lnTo>
                    <a:pt x="46" y="63"/>
                  </a:lnTo>
                  <a:lnTo>
                    <a:pt x="48" y="63"/>
                  </a:lnTo>
                  <a:lnTo>
                    <a:pt x="50" y="63"/>
                  </a:lnTo>
                  <a:lnTo>
                    <a:pt x="52" y="63"/>
                  </a:lnTo>
                  <a:lnTo>
                    <a:pt x="54" y="63"/>
                  </a:lnTo>
                  <a:lnTo>
                    <a:pt x="56" y="63"/>
                  </a:lnTo>
                  <a:lnTo>
                    <a:pt x="58" y="64"/>
                  </a:lnTo>
                  <a:lnTo>
                    <a:pt x="60" y="64"/>
                  </a:lnTo>
                  <a:lnTo>
                    <a:pt x="62" y="64"/>
                  </a:lnTo>
                  <a:lnTo>
                    <a:pt x="64" y="64"/>
                  </a:lnTo>
                  <a:lnTo>
                    <a:pt x="66" y="64"/>
                  </a:lnTo>
                  <a:lnTo>
                    <a:pt x="68" y="64"/>
                  </a:lnTo>
                  <a:lnTo>
                    <a:pt x="70" y="64"/>
                  </a:lnTo>
                  <a:lnTo>
                    <a:pt x="72" y="64"/>
                  </a:lnTo>
                  <a:lnTo>
                    <a:pt x="74" y="64"/>
                  </a:lnTo>
                  <a:lnTo>
                    <a:pt x="76" y="64"/>
                  </a:lnTo>
                  <a:lnTo>
                    <a:pt x="78" y="64"/>
                  </a:lnTo>
                  <a:lnTo>
                    <a:pt x="80" y="64"/>
                  </a:lnTo>
                  <a:lnTo>
                    <a:pt x="82" y="65"/>
                  </a:lnTo>
                  <a:lnTo>
                    <a:pt x="84" y="65"/>
                  </a:lnTo>
                  <a:lnTo>
                    <a:pt x="86" y="65"/>
                  </a:lnTo>
                  <a:lnTo>
                    <a:pt x="88" y="65"/>
                  </a:lnTo>
                  <a:lnTo>
                    <a:pt x="90" y="65"/>
                  </a:lnTo>
                  <a:lnTo>
                    <a:pt x="92" y="65"/>
                  </a:lnTo>
                  <a:lnTo>
                    <a:pt x="94" y="65"/>
                  </a:lnTo>
                  <a:lnTo>
                    <a:pt x="96" y="65"/>
                  </a:lnTo>
                  <a:lnTo>
                    <a:pt x="98" y="65"/>
                  </a:lnTo>
                  <a:lnTo>
                    <a:pt x="100" y="65"/>
                  </a:lnTo>
                  <a:lnTo>
                    <a:pt x="102" y="65"/>
                  </a:lnTo>
                  <a:lnTo>
                    <a:pt x="104" y="65"/>
                  </a:lnTo>
                  <a:lnTo>
                    <a:pt x="106" y="66"/>
                  </a:lnTo>
                  <a:lnTo>
                    <a:pt x="108" y="66"/>
                  </a:lnTo>
                  <a:lnTo>
                    <a:pt x="110" y="66"/>
                  </a:lnTo>
                  <a:lnTo>
                    <a:pt x="112" y="66"/>
                  </a:lnTo>
                  <a:lnTo>
                    <a:pt x="114" y="66"/>
                  </a:lnTo>
                  <a:lnTo>
                    <a:pt x="116" y="66"/>
                  </a:lnTo>
                  <a:lnTo>
                    <a:pt x="118" y="66"/>
                  </a:lnTo>
                  <a:lnTo>
                    <a:pt x="120" y="66"/>
                  </a:lnTo>
                  <a:lnTo>
                    <a:pt x="122" y="66"/>
                  </a:lnTo>
                  <a:lnTo>
                    <a:pt x="124" y="66"/>
                  </a:lnTo>
                  <a:lnTo>
                    <a:pt x="126" y="67"/>
                  </a:lnTo>
                  <a:lnTo>
                    <a:pt x="128" y="67"/>
                  </a:lnTo>
                  <a:lnTo>
                    <a:pt x="130" y="67"/>
                  </a:lnTo>
                  <a:lnTo>
                    <a:pt x="132" y="67"/>
                  </a:lnTo>
                  <a:lnTo>
                    <a:pt x="134" y="67"/>
                  </a:lnTo>
                  <a:lnTo>
                    <a:pt x="136" y="67"/>
                  </a:lnTo>
                  <a:lnTo>
                    <a:pt x="138" y="67"/>
                  </a:lnTo>
                  <a:lnTo>
                    <a:pt x="140" y="67"/>
                  </a:lnTo>
                  <a:lnTo>
                    <a:pt x="142" y="67"/>
                  </a:lnTo>
                  <a:lnTo>
                    <a:pt x="144" y="67"/>
                  </a:lnTo>
                  <a:lnTo>
                    <a:pt x="146" y="68"/>
                  </a:lnTo>
                  <a:lnTo>
                    <a:pt x="148" y="68"/>
                  </a:lnTo>
                  <a:lnTo>
                    <a:pt x="150" y="68"/>
                  </a:lnTo>
                  <a:lnTo>
                    <a:pt x="152" y="68"/>
                  </a:lnTo>
                  <a:lnTo>
                    <a:pt x="154" y="68"/>
                  </a:lnTo>
                  <a:lnTo>
                    <a:pt x="156" y="68"/>
                  </a:lnTo>
                  <a:lnTo>
                    <a:pt x="158" y="68"/>
                  </a:lnTo>
                  <a:lnTo>
                    <a:pt x="160" y="68"/>
                  </a:lnTo>
                  <a:lnTo>
                    <a:pt x="162" y="68"/>
                  </a:lnTo>
                  <a:lnTo>
                    <a:pt x="164" y="69"/>
                  </a:lnTo>
                  <a:lnTo>
                    <a:pt x="166" y="69"/>
                  </a:lnTo>
                  <a:lnTo>
                    <a:pt x="168" y="69"/>
                  </a:lnTo>
                  <a:lnTo>
                    <a:pt x="170" y="69"/>
                  </a:lnTo>
                  <a:lnTo>
                    <a:pt x="172" y="69"/>
                  </a:lnTo>
                  <a:lnTo>
                    <a:pt x="174" y="69"/>
                  </a:lnTo>
                  <a:lnTo>
                    <a:pt x="176" y="69"/>
                  </a:lnTo>
                  <a:lnTo>
                    <a:pt x="178" y="69"/>
                  </a:lnTo>
                  <a:lnTo>
                    <a:pt x="180" y="70"/>
                  </a:lnTo>
                  <a:lnTo>
                    <a:pt x="182" y="70"/>
                  </a:lnTo>
                  <a:lnTo>
                    <a:pt x="184" y="70"/>
                  </a:lnTo>
                  <a:lnTo>
                    <a:pt x="186" y="70"/>
                  </a:lnTo>
                  <a:lnTo>
                    <a:pt x="188" y="70"/>
                  </a:lnTo>
                  <a:lnTo>
                    <a:pt x="190" y="70"/>
                  </a:lnTo>
                  <a:lnTo>
                    <a:pt x="192" y="70"/>
                  </a:lnTo>
                  <a:lnTo>
                    <a:pt x="194" y="70"/>
                  </a:lnTo>
                  <a:lnTo>
                    <a:pt x="196" y="71"/>
                  </a:lnTo>
                  <a:lnTo>
                    <a:pt x="198" y="71"/>
                  </a:lnTo>
                  <a:lnTo>
                    <a:pt x="200" y="71"/>
                  </a:lnTo>
                  <a:lnTo>
                    <a:pt x="202" y="71"/>
                  </a:lnTo>
                  <a:lnTo>
                    <a:pt x="204" y="71"/>
                  </a:lnTo>
                  <a:lnTo>
                    <a:pt x="206" y="71"/>
                  </a:lnTo>
                  <a:lnTo>
                    <a:pt x="208" y="71"/>
                  </a:lnTo>
                  <a:lnTo>
                    <a:pt x="210" y="72"/>
                  </a:lnTo>
                  <a:lnTo>
                    <a:pt x="212" y="72"/>
                  </a:lnTo>
                  <a:lnTo>
                    <a:pt x="214" y="72"/>
                  </a:lnTo>
                  <a:lnTo>
                    <a:pt x="216" y="72"/>
                  </a:lnTo>
                  <a:lnTo>
                    <a:pt x="218" y="72"/>
                  </a:lnTo>
                  <a:lnTo>
                    <a:pt x="220" y="72"/>
                  </a:lnTo>
                  <a:lnTo>
                    <a:pt x="222" y="72"/>
                  </a:lnTo>
                  <a:lnTo>
                    <a:pt x="224" y="73"/>
                  </a:lnTo>
                  <a:lnTo>
                    <a:pt x="226" y="73"/>
                  </a:lnTo>
                  <a:lnTo>
                    <a:pt x="228" y="73"/>
                  </a:lnTo>
                  <a:lnTo>
                    <a:pt x="230" y="73"/>
                  </a:lnTo>
                  <a:lnTo>
                    <a:pt x="232" y="73"/>
                  </a:lnTo>
                  <a:lnTo>
                    <a:pt x="234" y="73"/>
                  </a:lnTo>
                  <a:lnTo>
                    <a:pt x="236" y="74"/>
                  </a:lnTo>
                  <a:lnTo>
                    <a:pt x="238" y="74"/>
                  </a:lnTo>
                  <a:lnTo>
                    <a:pt x="240" y="74"/>
                  </a:lnTo>
                  <a:lnTo>
                    <a:pt x="242" y="74"/>
                  </a:lnTo>
                  <a:lnTo>
                    <a:pt x="244" y="74"/>
                  </a:lnTo>
                  <a:lnTo>
                    <a:pt x="246" y="74"/>
                  </a:lnTo>
                  <a:lnTo>
                    <a:pt x="248" y="75"/>
                  </a:lnTo>
                  <a:lnTo>
                    <a:pt x="250" y="75"/>
                  </a:lnTo>
                  <a:lnTo>
                    <a:pt x="252" y="75"/>
                  </a:lnTo>
                  <a:lnTo>
                    <a:pt x="254" y="75"/>
                  </a:lnTo>
                  <a:lnTo>
                    <a:pt x="256" y="75"/>
                  </a:lnTo>
                  <a:lnTo>
                    <a:pt x="258" y="75"/>
                  </a:lnTo>
                  <a:lnTo>
                    <a:pt x="260" y="76"/>
                  </a:lnTo>
                  <a:lnTo>
                    <a:pt x="262" y="76"/>
                  </a:lnTo>
                  <a:lnTo>
                    <a:pt x="264" y="76"/>
                  </a:lnTo>
                  <a:lnTo>
                    <a:pt x="266" y="76"/>
                  </a:lnTo>
                  <a:lnTo>
                    <a:pt x="268" y="76"/>
                  </a:lnTo>
                  <a:lnTo>
                    <a:pt x="270" y="76"/>
                  </a:lnTo>
                  <a:lnTo>
                    <a:pt x="272" y="77"/>
                  </a:lnTo>
                  <a:lnTo>
                    <a:pt x="274" y="77"/>
                  </a:lnTo>
                  <a:lnTo>
                    <a:pt x="276" y="77"/>
                  </a:lnTo>
                  <a:lnTo>
                    <a:pt x="278" y="77"/>
                  </a:lnTo>
                  <a:lnTo>
                    <a:pt x="280" y="77"/>
                  </a:lnTo>
                  <a:lnTo>
                    <a:pt x="282" y="78"/>
                  </a:lnTo>
                  <a:lnTo>
                    <a:pt x="284" y="78"/>
                  </a:lnTo>
                  <a:lnTo>
                    <a:pt x="286" y="78"/>
                  </a:lnTo>
                  <a:lnTo>
                    <a:pt x="288" y="78"/>
                  </a:lnTo>
                  <a:lnTo>
                    <a:pt x="290" y="78"/>
                  </a:lnTo>
                  <a:lnTo>
                    <a:pt x="292" y="79"/>
                  </a:lnTo>
                  <a:lnTo>
                    <a:pt x="294" y="79"/>
                  </a:lnTo>
                  <a:lnTo>
                    <a:pt x="296" y="79"/>
                  </a:lnTo>
                  <a:lnTo>
                    <a:pt x="298" y="79"/>
                  </a:lnTo>
                  <a:lnTo>
                    <a:pt x="300" y="79"/>
                  </a:lnTo>
                  <a:lnTo>
                    <a:pt x="302" y="80"/>
                  </a:lnTo>
                  <a:lnTo>
                    <a:pt x="304" y="80"/>
                  </a:lnTo>
                  <a:lnTo>
                    <a:pt x="306" y="80"/>
                  </a:lnTo>
                  <a:lnTo>
                    <a:pt x="308" y="80"/>
                  </a:lnTo>
                  <a:lnTo>
                    <a:pt x="310" y="80"/>
                  </a:lnTo>
                  <a:lnTo>
                    <a:pt x="312" y="81"/>
                  </a:lnTo>
                  <a:lnTo>
                    <a:pt x="314" y="81"/>
                  </a:lnTo>
                  <a:lnTo>
                    <a:pt x="316" y="81"/>
                  </a:lnTo>
                  <a:lnTo>
                    <a:pt x="318" y="81"/>
                  </a:lnTo>
                  <a:lnTo>
                    <a:pt x="320" y="82"/>
                  </a:lnTo>
                  <a:lnTo>
                    <a:pt x="322" y="82"/>
                  </a:lnTo>
                  <a:lnTo>
                    <a:pt x="324" y="82"/>
                  </a:lnTo>
                  <a:lnTo>
                    <a:pt x="326" y="82"/>
                  </a:lnTo>
                  <a:lnTo>
                    <a:pt x="328" y="82"/>
                  </a:lnTo>
                  <a:lnTo>
                    <a:pt x="330" y="83"/>
                  </a:lnTo>
                  <a:lnTo>
                    <a:pt x="332" y="83"/>
                  </a:lnTo>
                  <a:lnTo>
                    <a:pt x="334" y="83"/>
                  </a:lnTo>
                  <a:lnTo>
                    <a:pt x="336" y="83"/>
                  </a:lnTo>
                  <a:lnTo>
                    <a:pt x="338" y="83"/>
                  </a:lnTo>
                  <a:lnTo>
                    <a:pt x="340" y="84"/>
                  </a:lnTo>
                  <a:lnTo>
                    <a:pt x="342" y="84"/>
                  </a:lnTo>
                  <a:lnTo>
                    <a:pt x="344" y="84"/>
                  </a:lnTo>
                  <a:lnTo>
                    <a:pt x="346" y="84"/>
                  </a:lnTo>
                  <a:lnTo>
                    <a:pt x="348" y="85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4" y="85"/>
                  </a:lnTo>
                  <a:lnTo>
                    <a:pt x="356" y="85"/>
                  </a:lnTo>
                  <a:lnTo>
                    <a:pt x="358" y="86"/>
                  </a:lnTo>
                  <a:lnTo>
                    <a:pt x="360" y="86"/>
                  </a:lnTo>
                  <a:lnTo>
                    <a:pt x="362" y="86"/>
                  </a:lnTo>
                  <a:lnTo>
                    <a:pt x="364" y="86"/>
                  </a:lnTo>
                  <a:lnTo>
                    <a:pt x="366" y="86"/>
                  </a:lnTo>
                  <a:lnTo>
                    <a:pt x="368" y="87"/>
                  </a:lnTo>
                  <a:lnTo>
                    <a:pt x="370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8" y="87"/>
                  </a:lnTo>
                  <a:lnTo>
                    <a:pt x="380" y="88"/>
                  </a:lnTo>
                  <a:lnTo>
                    <a:pt x="382" y="88"/>
                  </a:lnTo>
                  <a:lnTo>
                    <a:pt x="384" y="88"/>
                  </a:lnTo>
                  <a:lnTo>
                    <a:pt x="386" y="88"/>
                  </a:lnTo>
                  <a:lnTo>
                    <a:pt x="388" y="88"/>
                  </a:lnTo>
                  <a:lnTo>
                    <a:pt x="390" y="88"/>
                  </a:lnTo>
                  <a:lnTo>
                    <a:pt x="392" y="88"/>
                  </a:lnTo>
                  <a:lnTo>
                    <a:pt x="394" y="89"/>
                  </a:lnTo>
                  <a:lnTo>
                    <a:pt x="396" y="89"/>
                  </a:lnTo>
                  <a:lnTo>
                    <a:pt x="398" y="89"/>
                  </a:lnTo>
                  <a:lnTo>
                    <a:pt x="400" y="89"/>
                  </a:lnTo>
                  <a:lnTo>
                    <a:pt x="402" y="89"/>
                  </a:lnTo>
                  <a:lnTo>
                    <a:pt x="404" y="89"/>
                  </a:lnTo>
                  <a:lnTo>
                    <a:pt x="406" y="89"/>
                  </a:lnTo>
                  <a:lnTo>
                    <a:pt x="408" y="89"/>
                  </a:lnTo>
                  <a:lnTo>
                    <a:pt x="410" y="89"/>
                  </a:lnTo>
                  <a:lnTo>
                    <a:pt x="412" y="89"/>
                  </a:lnTo>
                  <a:lnTo>
                    <a:pt x="414" y="89"/>
                  </a:lnTo>
                  <a:lnTo>
                    <a:pt x="416" y="89"/>
                  </a:lnTo>
                  <a:lnTo>
                    <a:pt x="418" y="89"/>
                  </a:lnTo>
                  <a:lnTo>
                    <a:pt x="420" y="89"/>
                  </a:lnTo>
                  <a:lnTo>
                    <a:pt x="422" y="88"/>
                  </a:lnTo>
                  <a:lnTo>
                    <a:pt x="424" y="88"/>
                  </a:lnTo>
                  <a:lnTo>
                    <a:pt x="426" y="88"/>
                  </a:lnTo>
                  <a:lnTo>
                    <a:pt x="428" y="88"/>
                  </a:lnTo>
                  <a:lnTo>
                    <a:pt x="430" y="88"/>
                  </a:lnTo>
                  <a:lnTo>
                    <a:pt x="432" y="87"/>
                  </a:lnTo>
                  <a:lnTo>
                    <a:pt x="434" y="87"/>
                  </a:lnTo>
                  <a:lnTo>
                    <a:pt x="436" y="87"/>
                  </a:lnTo>
                  <a:lnTo>
                    <a:pt x="438" y="86"/>
                  </a:lnTo>
                  <a:lnTo>
                    <a:pt x="440" y="86"/>
                  </a:lnTo>
                  <a:lnTo>
                    <a:pt x="442" y="86"/>
                  </a:lnTo>
                  <a:lnTo>
                    <a:pt x="444" y="85"/>
                  </a:lnTo>
                  <a:lnTo>
                    <a:pt x="446" y="84"/>
                  </a:lnTo>
                  <a:lnTo>
                    <a:pt x="448" y="84"/>
                  </a:lnTo>
                  <a:lnTo>
                    <a:pt x="450" y="83"/>
                  </a:lnTo>
                  <a:lnTo>
                    <a:pt x="452" y="83"/>
                  </a:lnTo>
                  <a:lnTo>
                    <a:pt x="454" y="82"/>
                  </a:lnTo>
                  <a:lnTo>
                    <a:pt x="456" y="81"/>
                  </a:lnTo>
                  <a:lnTo>
                    <a:pt x="458" y="80"/>
                  </a:lnTo>
                  <a:lnTo>
                    <a:pt x="460" y="80"/>
                  </a:lnTo>
                  <a:lnTo>
                    <a:pt x="462" y="79"/>
                  </a:lnTo>
                  <a:lnTo>
                    <a:pt x="464" y="78"/>
                  </a:lnTo>
                  <a:lnTo>
                    <a:pt x="466" y="77"/>
                  </a:lnTo>
                  <a:lnTo>
                    <a:pt x="468" y="76"/>
                  </a:lnTo>
                  <a:lnTo>
                    <a:pt x="470" y="75"/>
                  </a:lnTo>
                  <a:lnTo>
                    <a:pt x="472" y="74"/>
                  </a:lnTo>
                  <a:lnTo>
                    <a:pt x="474" y="72"/>
                  </a:lnTo>
                  <a:lnTo>
                    <a:pt x="476" y="71"/>
                  </a:lnTo>
                  <a:lnTo>
                    <a:pt x="478" y="70"/>
                  </a:lnTo>
                  <a:lnTo>
                    <a:pt x="480" y="69"/>
                  </a:lnTo>
                  <a:lnTo>
                    <a:pt x="482" y="67"/>
                  </a:lnTo>
                  <a:lnTo>
                    <a:pt x="484" y="66"/>
                  </a:lnTo>
                  <a:lnTo>
                    <a:pt x="486" y="64"/>
                  </a:lnTo>
                  <a:lnTo>
                    <a:pt x="488" y="63"/>
                  </a:lnTo>
                  <a:lnTo>
                    <a:pt x="490" y="61"/>
                  </a:lnTo>
                  <a:lnTo>
                    <a:pt x="492" y="60"/>
                  </a:lnTo>
                  <a:lnTo>
                    <a:pt x="494" y="58"/>
                  </a:lnTo>
                  <a:lnTo>
                    <a:pt x="496" y="56"/>
                  </a:lnTo>
                  <a:lnTo>
                    <a:pt x="498" y="55"/>
                  </a:lnTo>
                  <a:lnTo>
                    <a:pt x="500" y="53"/>
                  </a:lnTo>
                  <a:lnTo>
                    <a:pt x="502" y="51"/>
                  </a:lnTo>
                  <a:lnTo>
                    <a:pt x="504" y="50"/>
                  </a:lnTo>
                  <a:lnTo>
                    <a:pt x="506" y="48"/>
                  </a:lnTo>
                  <a:lnTo>
                    <a:pt x="508" y="46"/>
                  </a:lnTo>
                  <a:lnTo>
                    <a:pt x="510" y="45"/>
                  </a:lnTo>
                  <a:lnTo>
                    <a:pt x="512" y="43"/>
                  </a:lnTo>
                  <a:lnTo>
                    <a:pt x="514" y="41"/>
                  </a:lnTo>
                  <a:lnTo>
                    <a:pt x="516" y="39"/>
                  </a:lnTo>
                  <a:lnTo>
                    <a:pt x="518" y="38"/>
                  </a:lnTo>
                  <a:lnTo>
                    <a:pt x="520" y="36"/>
                  </a:lnTo>
                  <a:lnTo>
                    <a:pt x="522" y="34"/>
                  </a:lnTo>
                  <a:lnTo>
                    <a:pt x="524" y="33"/>
                  </a:lnTo>
                  <a:lnTo>
                    <a:pt x="526" y="31"/>
                  </a:lnTo>
                  <a:lnTo>
                    <a:pt x="528" y="29"/>
                  </a:lnTo>
                  <a:lnTo>
                    <a:pt x="530" y="28"/>
                  </a:lnTo>
                  <a:lnTo>
                    <a:pt x="532" y="26"/>
                  </a:lnTo>
                  <a:lnTo>
                    <a:pt x="534" y="25"/>
                  </a:lnTo>
                  <a:lnTo>
                    <a:pt x="536" y="23"/>
                  </a:lnTo>
                  <a:lnTo>
                    <a:pt x="538" y="22"/>
                  </a:lnTo>
                  <a:lnTo>
                    <a:pt x="540" y="20"/>
                  </a:lnTo>
                  <a:lnTo>
                    <a:pt x="542" y="19"/>
                  </a:lnTo>
                  <a:lnTo>
                    <a:pt x="544" y="18"/>
                  </a:lnTo>
                  <a:lnTo>
                    <a:pt x="546" y="17"/>
                  </a:lnTo>
                  <a:lnTo>
                    <a:pt x="548" y="15"/>
                  </a:lnTo>
                  <a:lnTo>
                    <a:pt x="550" y="14"/>
                  </a:lnTo>
                  <a:lnTo>
                    <a:pt x="552" y="13"/>
                  </a:lnTo>
                  <a:lnTo>
                    <a:pt x="554" y="12"/>
                  </a:lnTo>
                  <a:lnTo>
                    <a:pt x="556" y="11"/>
                  </a:lnTo>
                  <a:lnTo>
                    <a:pt x="558" y="10"/>
                  </a:lnTo>
                  <a:lnTo>
                    <a:pt x="560" y="9"/>
                  </a:lnTo>
                  <a:lnTo>
                    <a:pt x="562" y="9"/>
                  </a:lnTo>
                  <a:lnTo>
                    <a:pt x="564" y="8"/>
                  </a:lnTo>
                  <a:lnTo>
                    <a:pt x="566" y="7"/>
                  </a:lnTo>
                  <a:lnTo>
                    <a:pt x="568" y="6"/>
                  </a:lnTo>
                  <a:lnTo>
                    <a:pt x="570" y="6"/>
                  </a:lnTo>
                  <a:lnTo>
                    <a:pt x="572" y="5"/>
                  </a:lnTo>
                  <a:lnTo>
                    <a:pt x="574" y="5"/>
                  </a:lnTo>
                  <a:lnTo>
                    <a:pt x="576" y="4"/>
                  </a:lnTo>
                  <a:lnTo>
                    <a:pt x="578" y="4"/>
                  </a:lnTo>
                  <a:lnTo>
                    <a:pt x="580" y="3"/>
                  </a:lnTo>
                  <a:lnTo>
                    <a:pt x="582" y="3"/>
                  </a:lnTo>
                  <a:lnTo>
                    <a:pt x="584" y="2"/>
                  </a:lnTo>
                  <a:lnTo>
                    <a:pt x="586" y="2"/>
                  </a:lnTo>
                  <a:lnTo>
                    <a:pt x="588" y="2"/>
                  </a:lnTo>
                  <a:lnTo>
                    <a:pt x="590" y="1"/>
                  </a:lnTo>
                  <a:lnTo>
                    <a:pt x="592" y="1"/>
                  </a:lnTo>
                  <a:lnTo>
                    <a:pt x="594" y="1"/>
                  </a:lnTo>
                  <a:lnTo>
                    <a:pt x="596" y="1"/>
                  </a:lnTo>
                  <a:lnTo>
                    <a:pt x="598" y="1"/>
                  </a:lnTo>
                  <a:lnTo>
                    <a:pt x="600" y="0"/>
                  </a:lnTo>
                  <a:lnTo>
                    <a:pt x="602" y="0"/>
                  </a:lnTo>
                  <a:lnTo>
                    <a:pt x="604" y="0"/>
                  </a:lnTo>
                  <a:lnTo>
                    <a:pt x="606" y="0"/>
                  </a:lnTo>
                  <a:lnTo>
                    <a:pt x="608" y="0"/>
                  </a:lnTo>
                  <a:lnTo>
                    <a:pt x="610" y="0"/>
                  </a:lnTo>
                  <a:lnTo>
                    <a:pt x="612" y="0"/>
                  </a:lnTo>
                  <a:lnTo>
                    <a:pt x="614" y="0"/>
                  </a:lnTo>
                  <a:lnTo>
                    <a:pt x="616" y="0"/>
                  </a:lnTo>
                  <a:lnTo>
                    <a:pt x="618" y="0"/>
                  </a:lnTo>
                  <a:lnTo>
                    <a:pt x="620" y="0"/>
                  </a:lnTo>
                  <a:lnTo>
                    <a:pt x="622" y="0"/>
                  </a:lnTo>
                  <a:lnTo>
                    <a:pt x="624" y="0"/>
                  </a:lnTo>
                  <a:lnTo>
                    <a:pt x="626" y="0"/>
                  </a:lnTo>
                  <a:lnTo>
                    <a:pt x="628" y="1"/>
                  </a:lnTo>
                  <a:lnTo>
                    <a:pt x="630" y="1"/>
                  </a:lnTo>
                  <a:lnTo>
                    <a:pt x="632" y="1"/>
                  </a:lnTo>
                  <a:lnTo>
                    <a:pt x="634" y="1"/>
                  </a:lnTo>
                  <a:lnTo>
                    <a:pt x="636" y="1"/>
                  </a:lnTo>
                  <a:lnTo>
                    <a:pt x="638" y="1"/>
                  </a:lnTo>
                  <a:lnTo>
                    <a:pt x="640" y="1"/>
                  </a:lnTo>
                  <a:lnTo>
                    <a:pt x="642" y="2"/>
                  </a:lnTo>
                  <a:lnTo>
                    <a:pt x="644" y="2"/>
                  </a:lnTo>
                  <a:lnTo>
                    <a:pt x="646" y="2"/>
                  </a:lnTo>
                  <a:lnTo>
                    <a:pt x="648" y="2"/>
                  </a:lnTo>
                  <a:lnTo>
                    <a:pt x="650" y="2"/>
                  </a:lnTo>
                  <a:lnTo>
                    <a:pt x="652" y="2"/>
                  </a:lnTo>
                  <a:lnTo>
                    <a:pt x="654" y="3"/>
                  </a:lnTo>
                  <a:lnTo>
                    <a:pt x="656" y="3"/>
                  </a:lnTo>
                  <a:lnTo>
                    <a:pt x="658" y="3"/>
                  </a:lnTo>
                  <a:lnTo>
                    <a:pt x="660" y="3"/>
                  </a:lnTo>
                  <a:lnTo>
                    <a:pt x="662" y="3"/>
                  </a:lnTo>
                  <a:lnTo>
                    <a:pt x="664" y="4"/>
                  </a:lnTo>
                  <a:lnTo>
                    <a:pt x="666" y="4"/>
                  </a:lnTo>
                  <a:lnTo>
                    <a:pt x="668" y="4"/>
                  </a:lnTo>
                  <a:lnTo>
                    <a:pt x="670" y="4"/>
                  </a:lnTo>
                  <a:lnTo>
                    <a:pt x="672" y="4"/>
                  </a:lnTo>
                  <a:lnTo>
                    <a:pt x="674" y="5"/>
                  </a:lnTo>
                  <a:lnTo>
                    <a:pt x="676" y="5"/>
                  </a:lnTo>
                  <a:lnTo>
                    <a:pt x="678" y="5"/>
                  </a:lnTo>
                  <a:lnTo>
                    <a:pt x="680" y="5"/>
                  </a:lnTo>
                  <a:lnTo>
                    <a:pt x="682" y="6"/>
                  </a:lnTo>
                  <a:lnTo>
                    <a:pt x="684" y="6"/>
                  </a:lnTo>
                  <a:lnTo>
                    <a:pt x="686" y="6"/>
                  </a:lnTo>
                  <a:lnTo>
                    <a:pt x="688" y="6"/>
                  </a:lnTo>
                  <a:lnTo>
                    <a:pt x="690" y="6"/>
                  </a:lnTo>
                  <a:lnTo>
                    <a:pt x="692" y="7"/>
                  </a:lnTo>
                  <a:lnTo>
                    <a:pt x="694" y="7"/>
                  </a:lnTo>
                  <a:lnTo>
                    <a:pt x="696" y="7"/>
                  </a:lnTo>
                  <a:lnTo>
                    <a:pt x="698" y="7"/>
                  </a:lnTo>
                  <a:lnTo>
                    <a:pt x="700" y="7"/>
                  </a:lnTo>
                  <a:lnTo>
                    <a:pt x="702" y="8"/>
                  </a:lnTo>
                  <a:lnTo>
                    <a:pt x="704" y="8"/>
                  </a:lnTo>
                  <a:lnTo>
                    <a:pt x="706" y="8"/>
                  </a:lnTo>
                  <a:lnTo>
                    <a:pt x="708" y="8"/>
                  </a:lnTo>
                  <a:lnTo>
                    <a:pt x="710" y="9"/>
                  </a:lnTo>
                  <a:lnTo>
                    <a:pt x="712" y="9"/>
                  </a:lnTo>
                  <a:lnTo>
                    <a:pt x="714" y="9"/>
                  </a:lnTo>
                  <a:lnTo>
                    <a:pt x="716" y="9"/>
                  </a:lnTo>
                  <a:lnTo>
                    <a:pt x="718" y="9"/>
                  </a:lnTo>
                  <a:lnTo>
                    <a:pt x="720" y="10"/>
                  </a:lnTo>
                  <a:lnTo>
                    <a:pt x="722" y="10"/>
                  </a:lnTo>
                  <a:lnTo>
                    <a:pt x="724" y="10"/>
                  </a:lnTo>
                  <a:lnTo>
                    <a:pt x="726" y="10"/>
                  </a:lnTo>
                  <a:lnTo>
                    <a:pt x="728" y="10"/>
                  </a:lnTo>
                  <a:lnTo>
                    <a:pt x="730" y="11"/>
                  </a:lnTo>
                  <a:lnTo>
                    <a:pt x="732" y="11"/>
                  </a:lnTo>
                  <a:lnTo>
                    <a:pt x="734" y="11"/>
                  </a:lnTo>
                  <a:lnTo>
                    <a:pt x="736" y="11"/>
                  </a:lnTo>
                  <a:lnTo>
                    <a:pt x="738" y="11"/>
                  </a:lnTo>
                  <a:lnTo>
                    <a:pt x="740" y="12"/>
                  </a:lnTo>
                  <a:lnTo>
                    <a:pt x="742" y="12"/>
                  </a:lnTo>
                  <a:lnTo>
                    <a:pt x="744" y="12"/>
                  </a:lnTo>
                  <a:lnTo>
                    <a:pt x="746" y="12"/>
                  </a:lnTo>
                  <a:lnTo>
                    <a:pt x="748" y="12"/>
                  </a:lnTo>
                  <a:lnTo>
                    <a:pt x="750" y="13"/>
                  </a:lnTo>
                  <a:lnTo>
                    <a:pt x="752" y="13"/>
                  </a:lnTo>
                  <a:lnTo>
                    <a:pt x="754" y="13"/>
                  </a:lnTo>
                  <a:lnTo>
                    <a:pt x="756" y="13"/>
                  </a:lnTo>
                  <a:lnTo>
                    <a:pt x="758" y="13"/>
                  </a:lnTo>
                  <a:lnTo>
                    <a:pt x="760" y="13"/>
                  </a:lnTo>
                  <a:lnTo>
                    <a:pt x="762" y="14"/>
                  </a:lnTo>
                  <a:lnTo>
                    <a:pt x="764" y="14"/>
                  </a:lnTo>
                  <a:lnTo>
                    <a:pt x="766" y="14"/>
                  </a:lnTo>
                  <a:lnTo>
                    <a:pt x="768" y="14"/>
                  </a:lnTo>
                  <a:lnTo>
                    <a:pt x="770" y="14"/>
                  </a:lnTo>
                  <a:lnTo>
                    <a:pt x="772" y="14"/>
                  </a:lnTo>
                  <a:lnTo>
                    <a:pt x="774" y="15"/>
                  </a:lnTo>
                  <a:lnTo>
                    <a:pt x="776" y="15"/>
                  </a:lnTo>
                  <a:lnTo>
                    <a:pt x="778" y="15"/>
                  </a:lnTo>
                  <a:lnTo>
                    <a:pt x="780" y="15"/>
                  </a:lnTo>
                  <a:lnTo>
                    <a:pt x="782" y="15"/>
                  </a:lnTo>
                  <a:lnTo>
                    <a:pt x="784" y="15"/>
                  </a:lnTo>
                  <a:lnTo>
                    <a:pt x="786" y="16"/>
                  </a:lnTo>
                  <a:lnTo>
                    <a:pt x="788" y="16"/>
                  </a:lnTo>
                  <a:lnTo>
                    <a:pt x="790" y="16"/>
                  </a:lnTo>
                  <a:lnTo>
                    <a:pt x="792" y="16"/>
                  </a:lnTo>
                  <a:lnTo>
                    <a:pt x="794" y="16"/>
                  </a:lnTo>
                  <a:lnTo>
                    <a:pt x="796" y="16"/>
                  </a:lnTo>
                  <a:lnTo>
                    <a:pt x="798" y="17"/>
                  </a:lnTo>
                  <a:lnTo>
                    <a:pt x="800" y="17"/>
                  </a:lnTo>
                  <a:lnTo>
                    <a:pt x="802" y="17"/>
                  </a:lnTo>
                  <a:lnTo>
                    <a:pt x="804" y="17"/>
                  </a:lnTo>
                  <a:lnTo>
                    <a:pt x="806" y="17"/>
                  </a:lnTo>
                  <a:lnTo>
                    <a:pt x="808" y="17"/>
                  </a:lnTo>
                  <a:lnTo>
                    <a:pt x="810" y="17"/>
                  </a:lnTo>
                  <a:lnTo>
                    <a:pt x="812" y="18"/>
                  </a:lnTo>
                  <a:lnTo>
                    <a:pt x="814" y="18"/>
                  </a:lnTo>
                  <a:lnTo>
                    <a:pt x="816" y="18"/>
                  </a:lnTo>
                  <a:lnTo>
                    <a:pt x="818" y="18"/>
                  </a:lnTo>
                  <a:lnTo>
                    <a:pt x="820" y="18"/>
                  </a:lnTo>
                  <a:lnTo>
                    <a:pt x="822" y="18"/>
                  </a:lnTo>
                  <a:lnTo>
                    <a:pt x="824" y="18"/>
                  </a:lnTo>
                  <a:lnTo>
                    <a:pt x="826" y="19"/>
                  </a:lnTo>
                  <a:lnTo>
                    <a:pt x="828" y="19"/>
                  </a:lnTo>
                  <a:lnTo>
                    <a:pt x="830" y="19"/>
                  </a:lnTo>
                  <a:lnTo>
                    <a:pt x="832" y="19"/>
                  </a:lnTo>
                  <a:lnTo>
                    <a:pt x="834" y="19"/>
                  </a:lnTo>
                  <a:lnTo>
                    <a:pt x="836" y="19"/>
                  </a:lnTo>
                  <a:lnTo>
                    <a:pt x="838" y="19"/>
                  </a:lnTo>
                  <a:lnTo>
                    <a:pt x="840" y="19"/>
                  </a:lnTo>
                  <a:lnTo>
                    <a:pt x="842" y="20"/>
                  </a:lnTo>
                  <a:lnTo>
                    <a:pt x="844" y="20"/>
                  </a:lnTo>
                  <a:lnTo>
                    <a:pt x="846" y="20"/>
                  </a:lnTo>
                  <a:lnTo>
                    <a:pt x="848" y="20"/>
                  </a:lnTo>
                  <a:lnTo>
                    <a:pt x="850" y="20"/>
                  </a:lnTo>
                  <a:lnTo>
                    <a:pt x="852" y="20"/>
                  </a:lnTo>
                  <a:lnTo>
                    <a:pt x="854" y="20"/>
                  </a:lnTo>
                  <a:lnTo>
                    <a:pt x="856" y="20"/>
                  </a:lnTo>
                  <a:lnTo>
                    <a:pt x="858" y="21"/>
                  </a:lnTo>
                  <a:lnTo>
                    <a:pt x="860" y="21"/>
                  </a:lnTo>
                  <a:lnTo>
                    <a:pt x="862" y="21"/>
                  </a:lnTo>
                  <a:lnTo>
                    <a:pt x="864" y="21"/>
                  </a:lnTo>
                  <a:lnTo>
                    <a:pt x="866" y="21"/>
                  </a:lnTo>
                  <a:lnTo>
                    <a:pt x="868" y="21"/>
                  </a:lnTo>
                  <a:lnTo>
                    <a:pt x="870" y="21"/>
                  </a:lnTo>
                  <a:lnTo>
                    <a:pt x="872" y="21"/>
                  </a:lnTo>
                  <a:lnTo>
                    <a:pt x="874" y="21"/>
                  </a:lnTo>
                  <a:lnTo>
                    <a:pt x="876" y="22"/>
                  </a:lnTo>
                  <a:lnTo>
                    <a:pt x="878" y="22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4" y="22"/>
                  </a:lnTo>
                  <a:lnTo>
                    <a:pt x="886" y="22"/>
                  </a:lnTo>
                  <a:lnTo>
                    <a:pt x="888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6" y="23"/>
                  </a:lnTo>
                  <a:lnTo>
                    <a:pt x="898" y="23"/>
                  </a:lnTo>
                  <a:lnTo>
                    <a:pt x="900" y="23"/>
                  </a:lnTo>
                  <a:lnTo>
                    <a:pt x="902" y="23"/>
                  </a:lnTo>
                  <a:lnTo>
                    <a:pt x="904" y="23"/>
                  </a:lnTo>
                  <a:lnTo>
                    <a:pt x="906" y="23"/>
                  </a:lnTo>
                  <a:lnTo>
                    <a:pt x="908" y="23"/>
                  </a:lnTo>
                  <a:lnTo>
                    <a:pt x="910" y="23"/>
                  </a:lnTo>
                  <a:lnTo>
                    <a:pt x="912" y="23"/>
                  </a:lnTo>
                  <a:lnTo>
                    <a:pt x="914" y="23"/>
                  </a:lnTo>
                  <a:lnTo>
                    <a:pt x="916" y="24"/>
                  </a:lnTo>
                  <a:lnTo>
                    <a:pt x="918" y="24"/>
                  </a:lnTo>
                  <a:lnTo>
                    <a:pt x="920" y="24"/>
                  </a:lnTo>
                  <a:lnTo>
                    <a:pt x="922" y="24"/>
                  </a:lnTo>
                  <a:lnTo>
                    <a:pt x="924" y="24"/>
                  </a:lnTo>
                  <a:lnTo>
                    <a:pt x="926" y="24"/>
                  </a:lnTo>
                  <a:lnTo>
                    <a:pt x="928" y="24"/>
                  </a:lnTo>
                  <a:lnTo>
                    <a:pt x="930" y="24"/>
                  </a:lnTo>
                  <a:lnTo>
                    <a:pt x="932" y="24"/>
                  </a:lnTo>
                  <a:lnTo>
                    <a:pt x="934" y="24"/>
                  </a:lnTo>
                  <a:lnTo>
                    <a:pt x="936" y="24"/>
                  </a:lnTo>
                  <a:lnTo>
                    <a:pt x="938" y="24"/>
                  </a:lnTo>
                  <a:lnTo>
                    <a:pt x="940" y="25"/>
                  </a:lnTo>
                  <a:lnTo>
                    <a:pt x="942" y="25"/>
                  </a:lnTo>
                  <a:lnTo>
                    <a:pt x="944" y="25"/>
                  </a:lnTo>
                  <a:lnTo>
                    <a:pt x="946" y="25"/>
                  </a:lnTo>
                  <a:lnTo>
                    <a:pt x="948" y="25"/>
                  </a:lnTo>
                  <a:lnTo>
                    <a:pt x="950" y="25"/>
                  </a:lnTo>
                  <a:lnTo>
                    <a:pt x="952" y="25"/>
                  </a:lnTo>
                  <a:lnTo>
                    <a:pt x="954" y="25"/>
                  </a:lnTo>
                  <a:lnTo>
                    <a:pt x="956" y="25"/>
                  </a:lnTo>
                  <a:lnTo>
                    <a:pt x="958" y="25"/>
                  </a:lnTo>
                  <a:lnTo>
                    <a:pt x="960" y="25"/>
                  </a:lnTo>
                  <a:lnTo>
                    <a:pt x="962" y="25"/>
                  </a:lnTo>
                  <a:lnTo>
                    <a:pt x="964" y="26"/>
                  </a:lnTo>
                  <a:lnTo>
                    <a:pt x="966" y="26"/>
                  </a:lnTo>
                  <a:lnTo>
                    <a:pt x="968" y="26"/>
                  </a:lnTo>
                  <a:lnTo>
                    <a:pt x="970" y="26"/>
                  </a:lnTo>
                  <a:lnTo>
                    <a:pt x="972" y="26"/>
                  </a:lnTo>
                  <a:lnTo>
                    <a:pt x="974" y="26"/>
                  </a:lnTo>
                  <a:lnTo>
                    <a:pt x="976" y="26"/>
                  </a:lnTo>
                  <a:lnTo>
                    <a:pt x="978" y="26"/>
                  </a:lnTo>
                  <a:lnTo>
                    <a:pt x="980" y="26"/>
                  </a:lnTo>
                  <a:lnTo>
                    <a:pt x="982" y="26"/>
                  </a:lnTo>
                  <a:lnTo>
                    <a:pt x="984" y="26"/>
                  </a:lnTo>
                  <a:lnTo>
                    <a:pt x="986" y="26"/>
                  </a:lnTo>
                  <a:lnTo>
                    <a:pt x="988" y="26"/>
                  </a:lnTo>
                  <a:lnTo>
                    <a:pt x="990" y="26"/>
                  </a:lnTo>
                  <a:lnTo>
                    <a:pt x="992" y="27"/>
                  </a:lnTo>
                  <a:lnTo>
                    <a:pt x="994" y="27"/>
                  </a:lnTo>
                  <a:lnTo>
                    <a:pt x="996" y="27"/>
                  </a:lnTo>
                  <a:lnTo>
                    <a:pt x="998" y="27"/>
                  </a:lnTo>
                  <a:lnTo>
                    <a:pt x="1000" y="27"/>
                  </a:lnTo>
                  <a:lnTo>
                    <a:pt x="1002" y="27"/>
                  </a:lnTo>
                  <a:lnTo>
                    <a:pt x="1004" y="27"/>
                  </a:lnTo>
                  <a:lnTo>
                    <a:pt x="1006" y="27"/>
                  </a:lnTo>
                  <a:lnTo>
                    <a:pt x="1008" y="27"/>
                  </a:lnTo>
                  <a:lnTo>
                    <a:pt x="1010" y="27"/>
                  </a:lnTo>
                  <a:lnTo>
                    <a:pt x="1012" y="27"/>
                  </a:lnTo>
                  <a:lnTo>
                    <a:pt x="1014" y="27"/>
                  </a:lnTo>
                  <a:lnTo>
                    <a:pt x="1016" y="27"/>
                  </a:lnTo>
                  <a:lnTo>
                    <a:pt x="1018" y="27"/>
                  </a:lnTo>
                  <a:lnTo>
                    <a:pt x="1020" y="27"/>
                  </a:lnTo>
                  <a:lnTo>
                    <a:pt x="1021" y="27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9" name="Rectangle 102"/>
            <p:cNvSpPr>
              <a:spLocks noChangeArrowheads="1"/>
            </p:cNvSpPr>
            <p:nvPr/>
          </p:nvSpPr>
          <p:spPr bwMode="auto">
            <a:xfrm>
              <a:off x="130" y="1316"/>
              <a:ext cx="3938" cy="268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6904038" y="271463"/>
          <a:ext cx="19558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431613" progId="Equation.DSMT4">
                  <p:embed/>
                </p:oleObj>
              </mc:Choice>
              <mc:Fallback>
                <p:oleObj name="Equation" r:id="rId3" imgW="723586" imgH="431613" progId="Equation.DSMT4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8" y="271463"/>
                        <a:ext cx="1955800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6" name="Object 148"/>
          <p:cNvGraphicFramePr>
            <a:graphicFrameLocks noChangeAspect="1"/>
          </p:cNvGraphicFramePr>
          <p:nvPr/>
        </p:nvGraphicFramePr>
        <p:xfrm>
          <a:off x="7324725" y="1565275"/>
          <a:ext cx="752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35" imgH="393529" progId="Equation.DSMT4">
                  <p:embed/>
                </p:oleObj>
              </mc:Choice>
              <mc:Fallback>
                <p:oleObj name="Equation" r:id="rId5" imgW="380835" imgH="393529" progId="Equation.DSMT4">
                  <p:embed/>
                  <p:pic>
                    <p:nvPicPr>
                      <p:cNvPr id="63636" name="Object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1565275"/>
                        <a:ext cx="752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7" name="Object 149"/>
          <p:cNvGraphicFramePr>
            <a:graphicFrameLocks noChangeAspect="1"/>
          </p:cNvGraphicFramePr>
          <p:nvPr/>
        </p:nvGraphicFramePr>
        <p:xfrm>
          <a:off x="7359650" y="2632075"/>
          <a:ext cx="9271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393529" progId="Equation.DSMT4">
                  <p:embed/>
                </p:oleObj>
              </mc:Choice>
              <mc:Fallback>
                <p:oleObj name="Equation" r:id="rId7" imgW="469696" imgH="393529" progId="Equation.DSMT4">
                  <p:embed/>
                  <p:pic>
                    <p:nvPicPr>
                      <p:cNvPr id="63637" name="Object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2632075"/>
                        <a:ext cx="92710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8" name="Object 150"/>
          <p:cNvGraphicFramePr>
            <a:graphicFrameLocks noChangeAspect="1"/>
          </p:cNvGraphicFramePr>
          <p:nvPr/>
        </p:nvGraphicFramePr>
        <p:xfrm>
          <a:off x="7280275" y="3746500"/>
          <a:ext cx="7508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35" imgH="393529" progId="Equation.DSMT4">
                  <p:embed/>
                </p:oleObj>
              </mc:Choice>
              <mc:Fallback>
                <p:oleObj name="Equation" r:id="rId9" imgW="380835" imgH="393529" progId="Equation.DSMT4">
                  <p:embed/>
                  <p:pic>
                    <p:nvPicPr>
                      <p:cNvPr id="63638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3746500"/>
                        <a:ext cx="7508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39" name="Object 151"/>
          <p:cNvGraphicFramePr>
            <a:graphicFrameLocks noChangeAspect="1"/>
          </p:cNvGraphicFramePr>
          <p:nvPr/>
        </p:nvGraphicFramePr>
        <p:xfrm>
          <a:off x="7270750" y="4765675"/>
          <a:ext cx="9286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393529" progId="Equation.DSMT4">
                  <p:embed/>
                </p:oleObj>
              </mc:Choice>
              <mc:Fallback>
                <p:oleObj name="Equation" r:id="rId11" imgW="469696" imgH="393529" progId="Equation.DSMT4">
                  <p:embed/>
                  <p:pic>
                    <p:nvPicPr>
                      <p:cNvPr id="63639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4765675"/>
                        <a:ext cx="928688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0" name="Object 152"/>
          <p:cNvGraphicFramePr>
            <a:graphicFrameLocks noChangeAspect="1"/>
          </p:cNvGraphicFramePr>
          <p:nvPr/>
        </p:nvGraphicFramePr>
        <p:xfrm>
          <a:off x="7835900" y="1966913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63640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900" y="1966913"/>
                        <a:ext cx="277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1" name="Object 153"/>
          <p:cNvGraphicFramePr>
            <a:graphicFrameLocks noChangeAspect="1"/>
          </p:cNvGraphicFramePr>
          <p:nvPr/>
        </p:nvGraphicFramePr>
        <p:xfrm>
          <a:off x="7958138" y="2970213"/>
          <a:ext cx="7508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177646" progId="Equation.DSMT4">
                  <p:embed/>
                </p:oleObj>
              </mc:Choice>
              <mc:Fallback>
                <p:oleObj name="Equation" r:id="rId15" imgW="342603" imgH="177646" progId="Equation.DSMT4">
                  <p:embed/>
                  <p:pic>
                    <p:nvPicPr>
                      <p:cNvPr id="63641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138" y="2970213"/>
                        <a:ext cx="75088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3" name="Object 155"/>
          <p:cNvGraphicFramePr>
            <a:graphicFrameLocks noChangeAspect="1"/>
          </p:cNvGraphicFramePr>
          <p:nvPr/>
        </p:nvGraphicFramePr>
        <p:xfrm>
          <a:off x="7875588" y="5076825"/>
          <a:ext cx="7493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603" imgH="177646" progId="Equation.DSMT4">
                  <p:embed/>
                </p:oleObj>
              </mc:Choice>
              <mc:Fallback>
                <p:oleObj name="Equation" r:id="rId17" imgW="342603" imgH="177646" progId="Equation.DSMT4">
                  <p:embed/>
                  <p:pic>
                    <p:nvPicPr>
                      <p:cNvPr id="63643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588" y="5076825"/>
                        <a:ext cx="7493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4" name="Object 156"/>
          <p:cNvGraphicFramePr>
            <a:graphicFrameLocks noChangeAspect="1"/>
          </p:cNvGraphicFramePr>
          <p:nvPr/>
        </p:nvGraphicFramePr>
        <p:xfrm>
          <a:off x="7810500" y="4100513"/>
          <a:ext cx="555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670" imgH="177569" progId="Equation.DSMT4">
                  <p:embed/>
                </p:oleObj>
              </mc:Choice>
              <mc:Fallback>
                <p:oleObj name="Equation" r:id="rId19" imgW="253670" imgH="177569" progId="Equation.DSMT4">
                  <p:embed/>
                  <p:pic>
                    <p:nvPicPr>
                      <p:cNvPr id="63644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4100513"/>
                        <a:ext cx="5556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6" name="Object 158"/>
          <p:cNvGraphicFramePr>
            <a:graphicFrameLocks noChangeAspect="1"/>
          </p:cNvGraphicFramePr>
          <p:nvPr/>
        </p:nvGraphicFramePr>
        <p:xfrm>
          <a:off x="7313613" y="2439988"/>
          <a:ext cx="754062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35" imgH="393529" progId="Equation.DSMT4">
                  <p:embed/>
                </p:oleObj>
              </mc:Choice>
              <mc:Fallback>
                <p:oleObj name="Equation" r:id="rId21" imgW="380835" imgH="393529" progId="Equation.DSMT4">
                  <p:embed/>
                  <p:pic>
                    <p:nvPicPr>
                      <p:cNvPr id="63646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613" y="2439988"/>
                        <a:ext cx="754062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7" name="Object 159"/>
          <p:cNvGraphicFramePr>
            <a:graphicFrameLocks noChangeAspect="1"/>
          </p:cNvGraphicFramePr>
          <p:nvPr/>
        </p:nvGraphicFramePr>
        <p:xfrm>
          <a:off x="7270750" y="3522663"/>
          <a:ext cx="92710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69696" imgH="393529" progId="Equation.DSMT4">
                  <p:embed/>
                </p:oleObj>
              </mc:Choice>
              <mc:Fallback>
                <p:oleObj name="Equation" r:id="rId23" imgW="469696" imgH="393529" progId="Equation.DSMT4">
                  <p:embed/>
                  <p:pic>
                    <p:nvPicPr>
                      <p:cNvPr id="63647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3522663"/>
                        <a:ext cx="92710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48" name="Object 160"/>
          <p:cNvGraphicFramePr>
            <a:graphicFrameLocks noChangeAspect="1"/>
          </p:cNvGraphicFramePr>
          <p:nvPr/>
        </p:nvGraphicFramePr>
        <p:xfrm>
          <a:off x="7270750" y="4621213"/>
          <a:ext cx="7270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393529" progId="Equation.DSMT4">
                  <p:embed/>
                </p:oleObj>
              </mc:Choice>
              <mc:Fallback>
                <p:oleObj name="Equation" r:id="rId25" imgW="368140" imgH="393529" progId="Equation.DSMT4">
                  <p:embed/>
                  <p:pic>
                    <p:nvPicPr>
                      <p:cNvPr id="63648" name="Object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0" y="4621213"/>
                        <a:ext cx="7270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0" name="Object 162"/>
          <p:cNvGraphicFramePr>
            <a:graphicFrameLocks noChangeAspect="1"/>
          </p:cNvGraphicFramePr>
          <p:nvPr/>
        </p:nvGraphicFramePr>
        <p:xfrm>
          <a:off x="7831138" y="2763838"/>
          <a:ext cx="5270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41091" imgH="177646" progId="Equation.DSMT4">
                  <p:embed/>
                </p:oleObj>
              </mc:Choice>
              <mc:Fallback>
                <p:oleObj name="Equation" r:id="rId27" imgW="241091" imgH="177646" progId="Equation.DSMT4">
                  <p:embed/>
                  <p:pic>
                    <p:nvPicPr>
                      <p:cNvPr id="63650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1138" y="2763838"/>
                        <a:ext cx="52705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1" name="Object 163"/>
          <p:cNvGraphicFramePr>
            <a:graphicFrameLocks noChangeAspect="1"/>
          </p:cNvGraphicFramePr>
          <p:nvPr/>
        </p:nvGraphicFramePr>
        <p:xfrm>
          <a:off x="7740650" y="3862388"/>
          <a:ext cx="9445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31425" imgH="177646" progId="Equation.DSMT4">
                  <p:embed/>
                </p:oleObj>
              </mc:Choice>
              <mc:Fallback>
                <p:oleObj name="Equation" r:id="rId29" imgW="431425" imgH="177646" progId="Equation.DSMT4">
                  <p:embed/>
                  <p:pic>
                    <p:nvPicPr>
                      <p:cNvPr id="63651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3862388"/>
                        <a:ext cx="94456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653" name="Object 165"/>
          <p:cNvGraphicFramePr>
            <a:graphicFrameLocks noChangeAspect="1"/>
          </p:cNvGraphicFramePr>
          <p:nvPr/>
        </p:nvGraphicFramePr>
        <p:xfrm>
          <a:off x="7848600" y="4976813"/>
          <a:ext cx="720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29914" imgH="177646" progId="Equation.DSMT4">
                  <p:embed/>
                </p:oleObj>
              </mc:Choice>
              <mc:Fallback>
                <p:oleObj name="Equation" r:id="rId31" imgW="329914" imgH="177646" progId="Equation.DSMT4">
                  <p:embed/>
                  <p:pic>
                    <p:nvPicPr>
                      <p:cNvPr id="63653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976813"/>
                        <a:ext cx="7207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" name="Oval 220"/>
          <p:cNvSpPr/>
          <p:nvPr/>
        </p:nvSpPr>
        <p:spPr>
          <a:xfrm>
            <a:off x="3297238" y="417353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2" name="Oval 221"/>
          <p:cNvSpPr/>
          <p:nvPr/>
        </p:nvSpPr>
        <p:spPr>
          <a:xfrm>
            <a:off x="2673350" y="452755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3" name="Oval 222"/>
          <p:cNvSpPr/>
          <p:nvPr/>
        </p:nvSpPr>
        <p:spPr>
          <a:xfrm>
            <a:off x="3921125" y="381952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4" name="Oval 223"/>
          <p:cNvSpPr/>
          <p:nvPr/>
        </p:nvSpPr>
        <p:spPr>
          <a:xfrm>
            <a:off x="1425575" y="43862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5" name="Oval 224"/>
          <p:cNvSpPr/>
          <p:nvPr/>
        </p:nvSpPr>
        <p:spPr>
          <a:xfrm>
            <a:off x="5172075" y="394811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6" name="Oval 225"/>
          <p:cNvSpPr/>
          <p:nvPr/>
        </p:nvSpPr>
        <p:spPr>
          <a:xfrm>
            <a:off x="5792788" y="398303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7" name="Oval 226"/>
          <p:cNvSpPr/>
          <p:nvPr/>
        </p:nvSpPr>
        <p:spPr>
          <a:xfrm>
            <a:off x="801688" y="43354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28" name="Straight Connector 227"/>
          <p:cNvCxnSpPr/>
          <p:nvPr/>
        </p:nvCxnSpPr>
        <p:spPr>
          <a:xfrm flipV="1">
            <a:off x="225425" y="4189413"/>
            <a:ext cx="6243638" cy="1905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9" name="Object 473"/>
          <p:cNvGraphicFramePr>
            <a:graphicFrameLocks noChangeAspect="1"/>
          </p:cNvGraphicFramePr>
          <p:nvPr/>
        </p:nvGraphicFramePr>
        <p:xfrm>
          <a:off x="6462713" y="3989388"/>
          <a:ext cx="8112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529" imgH="203112" progId="Equation.DSMT4">
                  <p:embed/>
                </p:oleObj>
              </mc:Choice>
              <mc:Fallback>
                <p:oleObj name="Equation" r:id="rId33" imgW="393529" imgH="203112" progId="Equation.DSMT4">
                  <p:embed/>
                  <p:pic>
                    <p:nvPicPr>
                      <p:cNvPr id="229" name="Object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2713" y="3989388"/>
                        <a:ext cx="81121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856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3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3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3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63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63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63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3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63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63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63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3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3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3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6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6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63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Summary: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24936" cy="5400600"/>
          </a:xfrm>
        </p:spPr>
        <p:txBody>
          <a:bodyPr>
            <a:normAutofit/>
          </a:bodyPr>
          <a:lstStyle/>
          <a:p>
            <a:r>
              <a:rPr lang="en-CA" dirty="0"/>
              <a:t>Find all the asymptotes first </a:t>
            </a:r>
          </a:p>
          <a:p>
            <a:pPr>
              <a:buFont typeface="Arial" charset="0"/>
              <a:buNone/>
            </a:pPr>
            <a:r>
              <a:rPr lang="en-CA" dirty="0"/>
              <a:t>	Denominator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/>
              <a:t>Vertical     &amp;</a:t>
            </a:r>
          </a:p>
          <a:p>
            <a:pPr>
              <a:buFont typeface="Arial" charset="0"/>
              <a:buNone/>
            </a:pPr>
            <a:r>
              <a:rPr lang="en-CA" dirty="0"/>
              <a:t>	Long Division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/>
              <a:t>Horizontal</a:t>
            </a:r>
          </a:p>
          <a:p>
            <a:r>
              <a:rPr lang="en-CA" dirty="0"/>
              <a:t>Use the asymptotes to predict how the graph will look   OR</a:t>
            </a:r>
          </a:p>
          <a:p>
            <a:r>
              <a:rPr lang="en-CA" dirty="0"/>
              <a:t>Plot some points to get a general idea of how the graph will look</a:t>
            </a:r>
          </a:p>
          <a:p>
            <a:r>
              <a:rPr lang="en-CA" dirty="0"/>
              <a:t>Note: If the degree of the numerator is larger, there is usually a slanted asymptote, unless the expression simplifies</a:t>
            </a:r>
          </a:p>
          <a:p>
            <a:r>
              <a:rPr lang="en-CA" dirty="0"/>
              <a:t>If the degrees of the numerator and denominator are the same, then there will be a horizontal asymptote equal to the quotient of their </a:t>
            </a:r>
            <a:r>
              <a:rPr lang="en-CA" dirty="0" err="1"/>
              <a:t>coeffieicients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271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How to Graph Rational Functions: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424936" cy="5616624"/>
          </a:xfrm>
        </p:spPr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Look at the Denominator and Find the Vertical Asymptote (VA) or NPV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CA" dirty="0">
                <a:solidFill>
                  <a:srgbClr val="FF0000"/>
                </a:solidFill>
              </a:rPr>
              <a:t>Make the Denominator equal to zero and solve for “x”  (Denominator can never be zero)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Use Long Division to Find the Horizontal Asymptotes (HA)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>
                <a:solidFill>
                  <a:srgbClr val="FF0000"/>
                </a:solidFill>
              </a:rPr>
              <a:t>IF a Remainder exist, the Quotient is the HA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>
                <a:solidFill>
                  <a:srgbClr val="FF0000"/>
                </a:solidFill>
              </a:rPr>
              <a:t>IF there is no Remainder, then no HA,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the Quotient becomes the graph</a:t>
            </a:r>
            <a:br>
              <a:rPr lang="en-US" dirty="0"/>
            </a:br>
            <a:endParaRPr lang="en-US" dirty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Use patterns of Rational Functions to make a sketch of the graph                    OR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Make a Table of Values and plot points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791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28" y="202630"/>
            <a:ext cx="7467600" cy="70609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Ex: Graph the following function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134928"/>
              </p:ext>
            </p:extLst>
          </p:nvPr>
        </p:nvGraphicFramePr>
        <p:xfrm>
          <a:off x="6300192" y="707281"/>
          <a:ext cx="2078038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419" imgH="444307" progId="Equation.DSMT4">
                  <p:embed/>
                </p:oleObj>
              </mc:Choice>
              <mc:Fallback>
                <p:oleObj name="Equation" r:id="rId3" imgW="647419" imgH="444307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707281"/>
                        <a:ext cx="2078038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323528" y="1163538"/>
            <a:ext cx="371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039275"/>
              </p:ext>
            </p:extLst>
          </p:nvPr>
        </p:nvGraphicFramePr>
        <p:xfrm>
          <a:off x="752153" y="1628676"/>
          <a:ext cx="13446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336" imgH="177723" progId="Equation.DSMT4">
                  <p:embed/>
                </p:oleObj>
              </mc:Choice>
              <mc:Fallback>
                <p:oleObj name="Equation" r:id="rId5" imgW="609336" imgH="17772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53" y="1628676"/>
                        <a:ext cx="1344612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475947"/>
              </p:ext>
            </p:extLst>
          </p:nvPr>
        </p:nvGraphicFramePr>
        <p:xfrm>
          <a:off x="1268090" y="2092226"/>
          <a:ext cx="8413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670" imgH="177646" progId="Equation.DSMT4">
                  <p:embed/>
                </p:oleObj>
              </mc:Choice>
              <mc:Fallback>
                <p:oleObj name="Equation" r:id="rId7" imgW="380670" imgH="177646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090" y="2092226"/>
                        <a:ext cx="8413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323528" y="2590701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151147"/>
              </p:ext>
            </p:extLst>
          </p:nvPr>
        </p:nvGraphicFramePr>
        <p:xfrm>
          <a:off x="377503" y="3163788"/>
          <a:ext cx="16795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142" imgH="495085" progId="Equation.DSMT4">
                  <p:embed/>
                </p:oleObj>
              </mc:Choice>
              <mc:Fallback>
                <p:oleObj name="Equation" r:id="rId9" imgW="825142" imgH="49508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3" y="3163788"/>
                        <a:ext cx="1679575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868404"/>
              </p:ext>
            </p:extLst>
          </p:nvPr>
        </p:nvGraphicFramePr>
        <p:xfrm>
          <a:off x="1280790" y="3163788"/>
          <a:ext cx="257175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790" y="3163788"/>
                        <a:ext cx="257175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269882"/>
              </p:ext>
            </p:extLst>
          </p:nvPr>
        </p:nvGraphicFramePr>
        <p:xfrm>
          <a:off x="1174428" y="4021038"/>
          <a:ext cx="11493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34725" imgH="330057" progId="Equation.DSMT4">
                  <p:embed/>
                </p:oleObj>
              </mc:Choice>
              <mc:Fallback>
                <p:oleObj name="Equation" r:id="rId13" imgW="634725" imgH="330057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428" y="4021038"/>
                        <a:ext cx="1149350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985975"/>
              </p:ext>
            </p:extLst>
          </p:nvPr>
        </p:nvGraphicFramePr>
        <p:xfrm>
          <a:off x="1298253" y="4663976"/>
          <a:ext cx="8953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4870" imgH="177646" progId="Equation.DSMT4">
                  <p:embed/>
                </p:oleObj>
              </mc:Choice>
              <mc:Fallback>
                <p:oleObj name="Equation" r:id="rId15" imgW="494870" imgH="177646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253" y="4663976"/>
                        <a:ext cx="8953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249894"/>
              </p:ext>
            </p:extLst>
          </p:nvPr>
        </p:nvGraphicFramePr>
        <p:xfrm>
          <a:off x="1530028" y="3092351"/>
          <a:ext cx="4365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19" imgH="177569" progId="Equation.DSMT4">
                  <p:embed/>
                </p:oleObj>
              </mc:Choice>
              <mc:Fallback>
                <p:oleObj name="Equation" r:id="rId17" imgW="215619" imgH="177569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028" y="3092351"/>
                        <a:ext cx="4365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821838"/>
              </p:ext>
            </p:extLst>
          </p:nvPr>
        </p:nvGraphicFramePr>
        <p:xfrm>
          <a:off x="1722115" y="5086251"/>
          <a:ext cx="117316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47700" imgH="279400" progId="Equation.DSMT4">
                  <p:embed/>
                </p:oleObj>
              </mc:Choice>
              <mc:Fallback>
                <p:oleObj name="Equation" r:id="rId19" imgW="647700" imgH="27940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115" y="5086251"/>
                        <a:ext cx="1173163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830604"/>
              </p:ext>
            </p:extLst>
          </p:nvPr>
        </p:nvGraphicFramePr>
        <p:xfrm>
          <a:off x="1966590" y="5699026"/>
          <a:ext cx="8731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181" imgH="177646" progId="Equation.DSMT4">
                  <p:embed/>
                </p:oleObj>
              </mc:Choice>
              <mc:Fallback>
                <p:oleObj name="Equation" r:id="rId21" imgW="482181" imgH="177646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590" y="5699026"/>
                        <a:ext cx="8731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778088"/>
              </p:ext>
            </p:extLst>
          </p:nvPr>
        </p:nvGraphicFramePr>
        <p:xfrm>
          <a:off x="2395215" y="2092226"/>
          <a:ext cx="2279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71600" imgH="215900" progId="Equation.DSMT4">
                  <p:embed/>
                </p:oleObj>
              </mc:Choice>
              <mc:Fallback>
                <p:oleObj name="Equation" r:id="rId23" imgW="1371600" imgH="2159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15" y="2092226"/>
                        <a:ext cx="2279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859683"/>
              </p:ext>
            </p:extLst>
          </p:nvPr>
        </p:nvGraphicFramePr>
        <p:xfrm>
          <a:off x="2323778" y="3163788"/>
          <a:ext cx="2617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117" imgH="215806" progId="Equation.DSMT4">
                  <p:embed/>
                </p:oleObj>
              </mc:Choice>
              <mc:Fallback>
                <p:oleObj name="Equation" r:id="rId25" imgW="1574117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3778" y="3163788"/>
                        <a:ext cx="2617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354338"/>
              </p:ext>
            </p:extLst>
          </p:nvPr>
        </p:nvGraphicFramePr>
        <p:xfrm>
          <a:off x="4681215" y="2020788"/>
          <a:ext cx="8413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670" imgH="177646" progId="Equation.DSMT4">
                  <p:embed/>
                </p:oleObj>
              </mc:Choice>
              <mc:Fallback>
                <p:oleObj name="Equation" r:id="rId27" imgW="380670" imgH="177646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215" y="2020788"/>
                        <a:ext cx="8413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146060"/>
              </p:ext>
            </p:extLst>
          </p:nvPr>
        </p:nvGraphicFramePr>
        <p:xfrm>
          <a:off x="5020940" y="3143151"/>
          <a:ext cx="137477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30" imgH="203112" progId="Equation.DSMT4">
                  <p:embed/>
                </p:oleObj>
              </mc:Choice>
              <mc:Fallback>
                <p:oleObj name="Equation" r:id="rId28" imgW="622030" imgH="203112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940" y="3143151"/>
                        <a:ext cx="1374775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652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61" name="Group 387"/>
          <p:cNvGrpSpPr>
            <a:grpSpLocks noChangeAspect="1"/>
          </p:cNvGrpSpPr>
          <p:nvPr/>
        </p:nvGrpSpPr>
        <p:grpSpPr bwMode="auto">
          <a:xfrm>
            <a:off x="153988" y="1543050"/>
            <a:ext cx="8875712" cy="5143500"/>
            <a:chOff x="-198" y="375"/>
            <a:chExt cx="6150" cy="3564"/>
          </a:xfrm>
        </p:grpSpPr>
        <p:sp>
          <p:nvSpPr>
            <p:cNvPr id="6263" name="AutoShape 386"/>
            <p:cNvSpPr>
              <a:spLocks noChangeAspect="1" noChangeArrowheads="1" noTextEdit="1"/>
            </p:cNvSpPr>
            <p:nvPr/>
          </p:nvSpPr>
          <p:spPr bwMode="auto">
            <a:xfrm>
              <a:off x="-192" y="381"/>
              <a:ext cx="6144" cy="35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4" name="Rectangle 388"/>
            <p:cNvSpPr>
              <a:spLocks noChangeArrowheads="1"/>
            </p:cNvSpPr>
            <p:nvPr/>
          </p:nvSpPr>
          <p:spPr bwMode="auto">
            <a:xfrm>
              <a:off x="-198" y="387"/>
              <a:ext cx="6132" cy="3546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65" name="Line 389"/>
            <p:cNvSpPr>
              <a:spLocks noChangeShapeType="1"/>
            </p:cNvSpPr>
            <p:nvPr/>
          </p:nvSpPr>
          <p:spPr bwMode="auto">
            <a:xfrm flipV="1">
              <a:off x="22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6" name="Line 390"/>
            <p:cNvSpPr>
              <a:spLocks noChangeShapeType="1"/>
            </p:cNvSpPr>
            <p:nvPr/>
          </p:nvSpPr>
          <p:spPr bwMode="auto">
            <a:xfrm flipV="1">
              <a:off x="22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7" name="Line 391"/>
            <p:cNvSpPr>
              <a:spLocks noChangeShapeType="1"/>
            </p:cNvSpPr>
            <p:nvPr/>
          </p:nvSpPr>
          <p:spPr bwMode="auto">
            <a:xfrm flipV="1">
              <a:off x="630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8" name="Line 392"/>
            <p:cNvSpPr>
              <a:spLocks noChangeShapeType="1"/>
            </p:cNvSpPr>
            <p:nvPr/>
          </p:nvSpPr>
          <p:spPr bwMode="auto">
            <a:xfrm flipV="1">
              <a:off x="63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69" name="Line 393"/>
            <p:cNvSpPr>
              <a:spLocks noChangeShapeType="1"/>
            </p:cNvSpPr>
            <p:nvPr/>
          </p:nvSpPr>
          <p:spPr bwMode="auto">
            <a:xfrm flipV="1">
              <a:off x="103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0" name="Line 394"/>
            <p:cNvSpPr>
              <a:spLocks noChangeShapeType="1"/>
            </p:cNvSpPr>
            <p:nvPr/>
          </p:nvSpPr>
          <p:spPr bwMode="auto">
            <a:xfrm flipV="1">
              <a:off x="1044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1" name="Line 395"/>
            <p:cNvSpPr>
              <a:spLocks noChangeShapeType="1"/>
            </p:cNvSpPr>
            <p:nvPr/>
          </p:nvSpPr>
          <p:spPr bwMode="auto">
            <a:xfrm flipV="1">
              <a:off x="144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2" name="Line 396"/>
            <p:cNvSpPr>
              <a:spLocks noChangeShapeType="1"/>
            </p:cNvSpPr>
            <p:nvPr/>
          </p:nvSpPr>
          <p:spPr bwMode="auto">
            <a:xfrm flipV="1">
              <a:off x="145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3" name="Line 397"/>
            <p:cNvSpPr>
              <a:spLocks noChangeShapeType="1"/>
            </p:cNvSpPr>
            <p:nvPr/>
          </p:nvSpPr>
          <p:spPr bwMode="auto">
            <a:xfrm flipV="1">
              <a:off x="226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4" name="Line 398"/>
            <p:cNvSpPr>
              <a:spLocks noChangeShapeType="1"/>
            </p:cNvSpPr>
            <p:nvPr/>
          </p:nvSpPr>
          <p:spPr bwMode="auto">
            <a:xfrm flipV="1">
              <a:off x="226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5" name="Line 399"/>
            <p:cNvSpPr>
              <a:spLocks noChangeShapeType="1"/>
            </p:cNvSpPr>
            <p:nvPr/>
          </p:nvSpPr>
          <p:spPr bwMode="auto">
            <a:xfrm flipV="1">
              <a:off x="2670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6" name="Line 400"/>
            <p:cNvSpPr>
              <a:spLocks noChangeShapeType="1"/>
            </p:cNvSpPr>
            <p:nvPr/>
          </p:nvSpPr>
          <p:spPr bwMode="auto">
            <a:xfrm flipV="1">
              <a:off x="267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7" name="Line 401"/>
            <p:cNvSpPr>
              <a:spLocks noChangeShapeType="1"/>
            </p:cNvSpPr>
            <p:nvPr/>
          </p:nvSpPr>
          <p:spPr bwMode="auto">
            <a:xfrm flipV="1">
              <a:off x="307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8" name="Line 402"/>
            <p:cNvSpPr>
              <a:spLocks noChangeShapeType="1"/>
            </p:cNvSpPr>
            <p:nvPr/>
          </p:nvSpPr>
          <p:spPr bwMode="auto">
            <a:xfrm flipV="1">
              <a:off x="3084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79" name="Line 403"/>
            <p:cNvSpPr>
              <a:spLocks noChangeShapeType="1"/>
            </p:cNvSpPr>
            <p:nvPr/>
          </p:nvSpPr>
          <p:spPr bwMode="auto">
            <a:xfrm flipV="1">
              <a:off x="348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0" name="Line 404"/>
            <p:cNvSpPr>
              <a:spLocks noChangeShapeType="1"/>
            </p:cNvSpPr>
            <p:nvPr/>
          </p:nvSpPr>
          <p:spPr bwMode="auto">
            <a:xfrm flipV="1">
              <a:off x="349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1" name="Line 405"/>
            <p:cNvSpPr>
              <a:spLocks noChangeShapeType="1"/>
            </p:cNvSpPr>
            <p:nvPr/>
          </p:nvSpPr>
          <p:spPr bwMode="auto">
            <a:xfrm flipV="1">
              <a:off x="3894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2" name="Line 406"/>
            <p:cNvSpPr>
              <a:spLocks noChangeShapeType="1"/>
            </p:cNvSpPr>
            <p:nvPr/>
          </p:nvSpPr>
          <p:spPr bwMode="auto">
            <a:xfrm flipV="1">
              <a:off x="3900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3" name="Line 407"/>
            <p:cNvSpPr>
              <a:spLocks noChangeShapeType="1"/>
            </p:cNvSpPr>
            <p:nvPr/>
          </p:nvSpPr>
          <p:spPr bwMode="auto">
            <a:xfrm flipV="1">
              <a:off x="430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4" name="Line 408"/>
            <p:cNvSpPr>
              <a:spLocks noChangeShapeType="1"/>
            </p:cNvSpPr>
            <p:nvPr/>
          </p:nvSpPr>
          <p:spPr bwMode="auto">
            <a:xfrm flipV="1">
              <a:off x="430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5" name="Line 409"/>
            <p:cNvSpPr>
              <a:spLocks noChangeShapeType="1"/>
            </p:cNvSpPr>
            <p:nvPr/>
          </p:nvSpPr>
          <p:spPr bwMode="auto">
            <a:xfrm flipV="1">
              <a:off x="4710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6" name="Line 410"/>
            <p:cNvSpPr>
              <a:spLocks noChangeShapeType="1"/>
            </p:cNvSpPr>
            <p:nvPr/>
          </p:nvSpPr>
          <p:spPr bwMode="auto">
            <a:xfrm flipV="1">
              <a:off x="471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7" name="Line 411"/>
            <p:cNvSpPr>
              <a:spLocks noChangeShapeType="1"/>
            </p:cNvSpPr>
            <p:nvPr/>
          </p:nvSpPr>
          <p:spPr bwMode="auto">
            <a:xfrm flipV="1">
              <a:off x="511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8" name="Line 412"/>
            <p:cNvSpPr>
              <a:spLocks noChangeShapeType="1"/>
            </p:cNvSpPr>
            <p:nvPr/>
          </p:nvSpPr>
          <p:spPr bwMode="auto">
            <a:xfrm flipV="1">
              <a:off x="5124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89" name="Line 413"/>
            <p:cNvSpPr>
              <a:spLocks noChangeShapeType="1"/>
            </p:cNvSpPr>
            <p:nvPr/>
          </p:nvSpPr>
          <p:spPr bwMode="auto">
            <a:xfrm flipV="1">
              <a:off x="552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0" name="Line 414"/>
            <p:cNvSpPr>
              <a:spLocks noChangeShapeType="1"/>
            </p:cNvSpPr>
            <p:nvPr/>
          </p:nvSpPr>
          <p:spPr bwMode="auto">
            <a:xfrm flipV="1">
              <a:off x="5532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1" name="Line 415"/>
            <p:cNvSpPr>
              <a:spLocks noChangeShapeType="1"/>
            </p:cNvSpPr>
            <p:nvPr/>
          </p:nvSpPr>
          <p:spPr bwMode="auto">
            <a:xfrm>
              <a:off x="-180" y="36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2" name="Line 416"/>
            <p:cNvSpPr>
              <a:spLocks noChangeShapeType="1"/>
            </p:cNvSpPr>
            <p:nvPr/>
          </p:nvSpPr>
          <p:spPr bwMode="auto">
            <a:xfrm>
              <a:off x="-180" y="36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3" name="Line 417"/>
            <p:cNvSpPr>
              <a:spLocks noChangeShapeType="1"/>
            </p:cNvSpPr>
            <p:nvPr/>
          </p:nvSpPr>
          <p:spPr bwMode="auto">
            <a:xfrm>
              <a:off x="-180" y="33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4" name="Line 418"/>
            <p:cNvSpPr>
              <a:spLocks noChangeShapeType="1"/>
            </p:cNvSpPr>
            <p:nvPr/>
          </p:nvSpPr>
          <p:spPr bwMode="auto">
            <a:xfrm>
              <a:off x="-180" y="33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5" name="Line 419"/>
            <p:cNvSpPr>
              <a:spLocks noChangeShapeType="1"/>
            </p:cNvSpPr>
            <p:nvPr/>
          </p:nvSpPr>
          <p:spPr bwMode="auto">
            <a:xfrm>
              <a:off x="-180" y="30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6" name="Line 420"/>
            <p:cNvSpPr>
              <a:spLocks noChangeShapeType="1"/>
            </p:cNvSpPr>
            <p:nvPr/>
          </p:nvSpPr>
          <p:spPr bwMode="auto">
            <a:xfrm>
              <a:off x="-180" y="30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7" name="Line 421"/>
            <p:cNvSpPr>
              <a:spLocks noChangeShapeType="1"/>
            </p:cNvSpPr>
            <p:nvPr/>
          </p:nvSpPr>
          <p:spPr bwMode="auto">
            <a:xfrm>
              <a:off x="-180" y="27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8" name="Line 422"/>
            <p:cNvSpPr>
              <a:spLocks noChangeShapeType="1"/>
            </p:cNvSpPr>
            <p:nvPr/>
          </p:nvSpPr>
          <p:spPr bwMode="auto">
            <a:xfrm>
              <a:off x="-180" y="27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99" name="Line 423"/>
            <p:cNvSpPr>
              <a:spLocks noChangeShapeType="1"/>
            </p:cNvSpPr>
            <p:nvPr/>
          </p:nvSpPr>
          <p:spPr bwMode="auto">
            <a:xfrm>
              <a:off x="-180" y="21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0" name="Line 424"/>
            <p:cNvSpPr>
              <a:spLocks noChangeShapeType="1"/>
            </p:cNvSpPr>
            <p:nvPr/>
          </p:nvSpPr>
          <p:spPr bwMode="auto">
            <a:xfrm>
              <a:off x="-180" y="21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1" name="Line 425"/>
            <p:cNvSpPr>
              <a:spLocks noChangeShapeType="1"/>
            </p:cNvSpPr>
            <p:nvPr/>
          </p:nvSpPr>
          <p:spPr bwMode="auto">
            <a:xfrm>
              <a:off x="-180" y="18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2" name="Line 426"/>
            <p:cNvSpPr>
              <a:spLocks noChangeShapeType="1"/>
            </p:cNvSpPr>
            <p:nvPr/>
          </p:nvSpPr>
          <p:spPr bwMode="auto">
            <a:xfrm>
              <a:off x="-180" y="18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3" name="Line 427"/>
            <p:cNvSpPr>
              <a:spLocks noChangeShapeType="1"/>
            </p:cNvSpPr>
            <p:nvPr/>
          </p:nvSpPr>
          <p:spPr bwMode="auto">
            <a:xfrm>
              <a:off x="-180" y="15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4" name="Line 428"/>
            <p:cNvSpPr>
              <a:spLocks noChangeShapeType="1"/>
            </p:cNvSpPr>
            <p:nvPr/>
          </p:nvSpPr>
          <p:spPr bwMode="auto">
            <a:xfrm>
              <a:off x="-180" y="15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5" name="Line 429"/>
            <p:cNvSpPr>
              <a:spLocks noChangeShapeType="1"/>
            </p:cNvSpPr>
            <p:nvPr/>
          </p:nvSpPr>
          <p:spPr bwMode="auto">
            <a:xfrm>
              <a:off x="-180" y="12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6" name="Line 430"/>
            <p:cNvSpPr>
              <a:spLocks noChangeShapeType="1"/>
            </p:cNvSpPr>
            <p:nvPr/>
          </p:nvSpPr>
          <p:spPr bwMode="auto">
            <a:xfrm>
              <a:off x="-180" y="12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7" name="Line 431"/>
            <p:cNvSpPr>
              <a:spLocks noChangeShapeType="1"/>
            </p:cNvSpPr>
            <p:nvPr/>
          </p:nvSpPr>
          <p:spPr bwMode="auto">
            <a:xfrm>
              <a:off x="-180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8" name="Line 432"/>
            <p:cNvSpPr>
              <a:spLocks noChangeShapeType="1"/>
            </p:cNvSpPr>
            <p:nvPr/>
          </p:nvSpPr>
          <p:spPr bwMode="auto">
            <a:xfrm>
              <a:off x="-180" y="98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09" name="Line 433"/>
            <p:cNvSpPr>
              <a:spLocks noChangeShapeType="1"/>
            </p:cNvSpPr>
            <p:nvPr/>
          </p:nvSpPr>
          <p:spPr bwMode="auto">
            <a:xfrm>
              <a:off x="-180" y="68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0" name="Line 434"/>
            <p:cNvSpPr>
              <a:spLocks noChangeShapeType="1"/>
            </p:cNvSpPr>
            <p:nvPr/>
          </p:nvSpPr>
          <p:spPr bwMode="auto">
            <a:xfrm>
              <a:off x="-180" y="68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1" name="Line 435"/>
            <p:cNvSpPr>
              <a:spLocks noChangeShapeType="1"/>
            </p:cNvSpPr>
            <p:nvPr/>
          </p:nvSpPr>
          <p:spPr bwMode="auto">
            <a:xfrm>
              <a:off x="-180" y="24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2" name="Line 436"/>
            <p:cNvSpPr>
              <a:spLocks noChangeShapeType="1"/>
            </p:cNvSpPr>
            <p:nvPr/>
          </p:nvSpPr>
          <p:spPr bwMode="auto">
            <a:xfrm>
              <a:off x="-180" y="24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3" name="Line 437"/>
            <p:cNvSpPr>
              <a:spLocks noChangeShapeType="1"/>
            </p:cNvSpPr>
            <p:nvPr/>
          </p:nvSpPr>
          <p:spPr bwMode="auto">
            <a:xfrm>
              <a:off x="-180" y="24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4" name="Line 438"/>
            <p:cNvSpPr>
              <a:spLocks noChangeShapeType="1"/>
            </p:cNvSpPr>
            <p:nvPr/>
          </p:nvSpPr>
          <p:spPr bwMode="auto">
            <a:xfrm>
              <a:off x="-180" y="24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5" name="Rectangle 439"/>
            <p:cNvSpPr>
              <a:spLocks noChangeArrowheads="1"/>
            </p:cNvSpPr>
            <p:nvPr/>
          </p:nvSpPr>
          <p:spPr bwMode="auto">
            <a:xfrm>
              <a:off x="5826" y="2277"/>
              <a:ext cx="9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316" name="Freeform 440"/>
            <p:cNvSpPr>
              <a:spLocks/>
            </p:cNvSpPr>
            <p:nvPr/>
          </p:nvSpPr>
          <p:spPr bwMode="auto">
            <a:xfrm>
              <a:off x="5880" y="2403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317" name="Line 441"/>
            <p:cNvSpPr>
              <a:spLocks noChangeShapeType="1"/>
            </p:cNvSpPr>
            <p:nvPr/>
          </p:nvSpPr>
          <p:spPr bwMode="auto">
            <a:xfrm flipV="1">
              <a:off x="1848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8" name="Line 442"/>
            <p:cNvSpPr>
              <a:spLocks noChangeShapeType="1"/>
            </p:cNvSpPr>
            <p:nvPr/>
          </p:nvSpPr>
          <p:spPr bwMode="auto">
            <a:xfrm flipV="1">
              <a:off x="1854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19" name="Line 443"/>
            <p:cNvSpPr>
              <a:spLocks noChangeShapeType="1"/>
            </p:cNvSpPr>
            <p:nvPr/>
          </p:nvSpPr>
          <p:spPr bwMode="auto">
            <a:xfrm flipV="1">
              <a:off x="1860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0" name="Line 444"/>
            <p:cNvSpPr>
              <a:spLocks noChangeShapeType="1"/>
            </p:cNvSpPr>
            <p:nvPr/>
          </p:nvSpPr>
          <p:spPr bwMode="auto">
            <a:xfrm flipV="1">
              <a:off x="1866" y="387"/>
              <a:ext cx="1" cy="3540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1" name="Rectangle 445"/>
            <p:cNvSpPr>
              <a:spLocks noChangeArrowheads="1"/>
            </p:cNvSpPr>
            <p:nvPr/>
          </p:nvSpPr>
          <p:spPr bwMode="auto">
            <a:xfrm>
              <a:off x="1932" y="375"/>
              <a:ext cx="9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22" name="Freeform 446"/>
            <p:cNvSpPr>
              <a:spLocks/>
            </p:cNvSpPr>
            <p:nvPr/>
          </p:nvSpPr>
          <p:spPr bwMode="auto">
            <a:xfrm>
              <a:off x="1806" y="393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323" name="Rectangle 447"/>
            <p:cNvSpPr>
              <a:spLocks noChangeArrowheads="1"/>
            </p:cNvSpPr>
            <p:nvPr/>
          </p:nvSpPr>
          <p:spPr bwMode="auto">
            <a:xfrm>
              <a:off x="-186" y="387"/>
              <a:ext cx="6132" cy="3546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324" name="Line 448"/>
            <p:cNvSpPr>
              <a:spLocks noChangeShapeType="1"/>
            </p:cNvSpPr>
            <p:nvPr/>
          </p:nvSpPr>
          <p:spPr bwMode="auto">
            <a:xfrm>
              <a:off x="228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5" name="Rectangle 449"/>
            <p:cNvSpPr>
              <a:spLocks noChangeArrowheads="1"/>
            </p:cNvSpPr>
            <p:nvPr/>
          </p:nvSpPr>
          <p:spPr bwMode="auto">
            <a:xfrm>
              <a:off x="168" y="2493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6326" name="Line 450"/>
            <p:cNvSpPr>
              <a:spLocks noChangeShapeType="1"/>
            </p:cNvSpPr>
            <p:nvPr/>
          </p:nvSpPr>
          <p:spPr bwMode="auto">
            <a:xfrm>
              <a:off x="1044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27" name="Rectangle 451"/>
            <p:cNvSpPr>
              <a:spLocks noChangeArrowheads="1"/>
            </p:cNvSpPr>
            <p:nvPr/>
          </p:nvSpPr>
          <p:spPr bwMode="auto">
            <a:xfrm>
              <a:off x="984" y="2493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328" name="Rectangle 452"/>
            <p:cNvSpPr>
              <a:spLocks noChangeArrowheads="1"/>
            </p:cNvSpPr>
            <p:nvPr/>
          </p:nvSpPr>
          <p:spPr bwMode="auto">
            <a:xfrm>
              <a:off x="1884" y="2493"/>
              <a:ext cx="12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" name="Line 453"/>
            <p:cNvSpPr>
              <a:spLocks noChangeShapeType="1"/>
            </p:cNvSpPr>
            <p:nvPr/>
          </p:nvSpPr>
          <p:spPr bwMode="auto">
            <a:xfrm>
              <a:off x="2676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" name="Rectangle 454"/>
            <p:cNvSpPr>
              <a:spLocks noChangeArrowheads="1"/>
            </p:cNvSpPr>
            <p:nvPr/>
          </p:nvSpPr>
          <p:spPr bwMode="auto">
            <a:xfrm>
              <a:off x="2682" y="2493"/>
              <a:ext cx="12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" name="Line 455"/>
            <p:cNvSpPr>
              <a:spLocks noChangeShapeType="1"/>
            </p:cNvSpPr>
            <p:nvPr/>
          </p:nvSpPr>
          <p:spPr bwMode="auto">
            <a:xfrm>
              <a:off x="3492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" name="Rectangle 456"/>
            <p:cNvSpPr>
              <a:spLocks noChangeArrowheads="1"/>
            </p:cNvSpPr>
            <p:nvPr/>
          </p:nvSpPr>
          <p:spPr bwMode="auto">
            <a:xfrm>
              <a:off x="3498" y="2493"/>
              <a:ext cx="12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" name="Line 457"/>
            <p:cNvSpPr>
              <a:spLocks noChangeShapeType="1"/>
            </p:cNvSpPr>
            <p:nvPr/>
          </p:nvSpPr>
          <p:spPr bwMode="auto">
            <a:xfrm>
              <a:off x="4308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Rectangle 458"/>
            <p:cNvSpPr>
              <a:spLocks noChangeArrowheads="1"/>
            </p:cNvSpPr>
            <p:nvPr/>
          </p:nvSpPr>
          <p:spPr bwMode="auto">
            <a:xfrm>
              <a:off x="4248" y="2493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8" name="Line 459"/>
            <p:cNvSpPr>
              <a:spLocks noChangeShapeType="1"/>
            </p:cNvSpPr>
            <p:nvPr/>
          </p:nvSpPr>
          <p:spPr bwMode="auto">
            <a:xfrm>
              <a:off x="5124" y="2427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Rectangle 460"/>
            <p:cNvSpPr>
              <a:spLocks noChangeArrowheads="1"/>
            </p:cNvSpPr>
            <p:nvPr/>
          </p:nvSpPr>
          <p:spPr bwMode="auto">
            <a:xfrm>
              <a:off x="5064" y="2493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16</a:t>
              </a:r>
              <a:endParaRPr lang="en-US"/>
            </a:p>
          </p:txBody>
        </p:sp>
        <p:sp>
          <p:nvSpPr>
            <p:cNvPr id="10" name="Rectangle 461"/>
            <p:cNvSpPr>
              <a:spLocks noChangeArrowheads="1"/>
            </p:cNvSpPr>
            <p:nvPr/>
          </p:nvSpPr>
          <p:spPr bwMode="auto">
            <a:xfrm>
              <a:off x="1644" y="3573"/>
              <a:ext cx="24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-40</a:t>
              </a:r>
              <a:endParaRPr lang="en-US"/>
            </a:p>
          </p:txBody>
        </p:sp>
        <p:sp>
          <p:nvSpPr>
            <p:cNvPr id="6338" name="Line 462"/>
            <p:cNvSpPr>
              <a:spLocks noChangeShapeType="1"/>
            </p:cNvSpPr>
            <p:nvPr/>
          </p:nvSpPr>
          <p:spPr bwMode="auto">
            <a:xfrm>
              <a:off x="1830" y="3633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39" name="Rectangle 463"/>
            <p:cNvSpPr>
              <a:spLocks noChangeArrowheads="1"/>
            </p:cNvSpPr>
            <p:nvPr/>
          </p:nvSpPr>
          <p:spPr bwMode="auto">
            <a:xfrm>
              <a:off x="1644" y="2985"/>
              <a:ext cx="24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6340" name="Line 464"/>
            <p:cNvSpPr>
              <a:spLocks noChangeShapeType="1"/>
            </p:cNvSpPr>
            <p:nvPr/>
          </p:nvSpPr>
          <p:spPr bwMode="auto">
            <a:xfrm>
              <a:off x="1830" y="3045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41" name="Rectangle 465"/>
            <p:cNvSpPr>
              <a:spLocks noChangeArrowheads="1"/>
            </p:cNvSpPr>
            <p:nvPr/>
          </p:nvSpPr>
          <p:spPr bwMode="auto">
            <a:xfrm>
              <a:off x="1704" y="1803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6342" name="Line 466"/>
            <p:cNvSpPr>
              <a:spLocks noChangeShapeType="1"/>
            </p:cNvSpPr>
            <p:nvPr/>
          </p:nvSpPr>
          <p:spPr bwMode="auto">
            <a:xfrm>
              <a:off x="1830" y="1863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43" name="Rectangle 467"/>
            <p:cNvSpPr>
              <a:spLocks noChangeArrowheads="1"/>
            </p:cNvSpPr>
            <p:nvPr/>
          </p:nvSpPr>
          <p:spPr bwMode="auto">
            <a:xfrm>
              <a:off x="1704" y="1215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6344" name="Line 468"/>
            <p:cNvSpPr>
              <a:spLocks noChangeShapeType="1"/>
            </p:cNvSpPr>
            <p:nvPr/>
          </p:nvSpPr>
          <p:spPr bwMode="auto">
            <a:xfrm>
              <a:off x="1830" y="1275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45" name="Rectangle 469"/>
            <p:cNvSpPr>
              <a:spLocks noChangeArrowheads="1"/>
            </p:cNvSpPr>
            <p:nvPr/>
          </p:nvSpPr>
          <p:spPr bwMode="auto">
            <a:xfrm>
              <a:off x="1704" y="627"/>
              <a:ext cx="180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60</a:t>
              </a:r>
              <a:endParaRPr lang="en-US"/>
            </a:p>
          </p:txBody>
        </p:sp>
        <p:sp>
          <p:nvSpPr>
            <p:cNvPr id="6346" name="Line 470"/>
            <p:cNvSpPr>
              <a:spLocks noChangeShapeType="1"/>
            </p:cNvSpPr>
            <p:nvPr/>
          </p:nvSpPr>
          <p:spPr bwMode="auto">
            <a:xfrm>
              <a:off x="1830" y="68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47" name="Rectangle 471"/>
            <p:cNvSpPr>
              <a:spLocks noChangeArrowheads="1"/>
            </p:cNvSpPr>
            <p:nvPr/>
          </p:nvSpPr>
          <p:spPr bwMode="auto">
            <a:xfrm>
              <a:off x="-186" y="387"/>
              <a:ext cx="6132" cy="3546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</p:grpSp>
      <p:grpSp>
        <p:nvGrpSpPr>
          <p:cNvPr id="12" name="Group 296"/>
          <p:cNvGrpSpPr>
            <a:grpSpLocks noChangeAspect="1"/>
          </p:cNvGrpSpPr>
          <p:nvPr/>
        </p:nvGrpSpPr>
        <p:grpSpPr bwMode="auto">
          <a:xfrm>
            <a:off x="171450" y="1557338"/>
            <a:ext cx="8858250" cy="5129212"/>
            <a:chOff x="0" y="1089"/>
            <a:chExt cx="5580" cy="3231"/>
          </a:xfrm>
        </p:grpSpPr>
        <p:sp>
          <p:nvSpPr>
            <p:cNvPr id="6175" name="AutoShape 295"/>
            <p:cNvSpPr>
              <a:spLocks noChangeAspect="1" noChangeArrowheads="1" noTextEdit="1"/>
            </p:cNvSpPr>
            <p:nvPr/>
          </p:nvSpPr>
          <p:spPr bwMode="auto">
            <a:xfrm>
              <a:off x="0" y="1089"/>
              <a:ext cx="5580" cy="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Rectangle 297"/>
            <p:cNvSpPr>
              <a:spLocks noChangeArrowheads="1"/>
            </p:cNvSpPr>
            <p:nvPr/>
          </p:nvSpPr>
          <p:spPr bwMode="auto">
            <a:xfrm>
              <a:off x="5" y="1094"/>
              <a:ext cx="5570" cy="3221"/>
            </a:xfrm>
            <a:prstGeom prst="rect">
              <a:avLst/>
            </a:prstGeom>
            <a:solidFill>
              <a:srgbClr val="FFFFFF"/>
            </a:solidFill>
            <a:ln w="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177" name="Line 298"/>
            <p:cNvSpPr>
              <a:spLocks noChangeShapeType="1"/>
            </p:cNvSpPr>
            <p:nvPr/>
          </p:nvSpPr>
          <p:spPr bwMode="auto">
            <a:xfrm flipV="1">
              <a:off x="376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299"/>
            <p:cNvSpPr>
              <a:spLocks noChangeShapeType="1"/>
            </p:cNvSpPr>
            <p:nvPr/>
          </p:nvSpPr>
          <p:spPr bwMode="auto">
            <a:xfrm flipV="1">
              <a:off x="381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300"/>
            <p:cNvSpPr>
              <a:spLocks noChangeShapeType="1"/>
            </p:cNvSpPr>
            <p:nvPr/>
          </p:nvSpPr>
          <p:spPr bwMode="auto">
            <a:xfrm flipV="1">
              <a:off x="747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301"/>
            <p:cNvSpPr>
              <a:spLocks noChangeShapeType="1"/>
            </p:cNvSpPr>
            <p:nvPr/>
          </p:nvSpPr>
          <p:spPr bwMode="auto">
            <a:xfrm flipV="1">
              <a:off x="752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302"/>
            <p:cNvSpPr>
              <a:spLocks noChangeShapeType="1"/>
            </p:cNvSpPr>
            <p:nvPr/>
          </p:nvSpPr>
          <p:spPr bwMode="auto">
            <a:xfrm flipV="1">
              <a:off x="1117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303"/>
            <p:cNvSpPr>
              <a:spLocks noChangeShapeType="1"/>
            </p:cNvSpPr>
            <p:nvPr/>
          </p:nvSpPr>
          <p:spPr bwMode="auto">
            <a:xfrm flipV="1">
              <a:off x="1123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304"/>
            <p:cNvSpPr>
              <a:spLocks noChangeShapeType="1"/>
            </p:cNvSpPr>
            <p:nvPr/>
          </p:nvSpPr>
          <p:spPr bwMode="auto">
            <a:xfrm flipV="1">
              <a:off x="1488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305"/>
            <p:cNvSpPr>
              <a:spLocks noChangeShapeType="1"/>
            </p:cNvSpPr>
            <p:nvPr/>
          </p:nvSpPr>
          <p:spPr bwMode="auto">
            <a:xfrm flipV="1">
              <a:off x="1493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306"/>
            <p:cNvSpPr>
              <a:spLocks noChangeShapeType="1"/>
            </p:cNvSpPr>
            <p:nvPr/>
          </p:nvSpPr>
          <p:spPr bwMode="auto">
            <a:xfrm flipV="1">
              <a:off x="2229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307"/>
            <p:cNvSpPr>
              <a:spLocks noChangeShapeType="1"/>
            </p:cNvSpPr>
            <p:nvPr/>
          </p:nvSpPr>
          <p:spPr bwMode="auto">
            <a:xfrm flipV="1">
              <a:off x="2234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308"/>
            <p:cNvSpPr>
              <a:spLocks noChangeShapeType="1"/>
            </p:cNvSpPr>
            <p:nvPr/>
          </p:nvSpPr>
          <p:spPr bwMode="auto">
            <a:xfrm flipV="1">
              <a:off x="2599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309"/>
            <p:cNvSpPr>
              <a:spLocks noChangeShapeType="1"/>
            </p:cNvSpPr>
            <p:nvPr/>
          </p:nvSpPr>
          <p:spPr bwMode="auto">
            <a:xfrm flipV="1">
              <a:off x="2605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310"/>
            <p:cNvSpPr>
              <a:spLocks noChangeShapeType="1"/>
            </p:cNvSpPr>
            <p:nvPr/>
          </p:nvSpPr>
          <p:spPr bwMode="auto">
            <a:xfrm flipV="1">
              <a:off x="2970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311"/>
            <p:cNvSpPr>
              <a:spLocks noChangeShapeType="1"/>
            </p:cNvSpPr>
            <p:nvPr/>
          </p:nvSpPr>
          <p:spPr bwMode="auto">
            <a:xfrm flipV="1">
              <a:off x="2975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312"/>
            <p:cNvSpPr>
              <a:spLocks noChangeShapeType="1"/>
            </p:cNvSpPr>
            <p:nvPr/>
          </p:nvSpPr>
          <p:spPr bwMode="auto">
            <a:xfrm flipV="1">
              <a:off x="3340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313"/>
            <p:cNvSpPr>
              <a:spLocks noChangeShapeType="1"/>
            </p:cNvSpPr>
            <p:nvPr/>
          </p:nvSpPr>
          <p:spPr bwMode="auto">
            <a:xfrm flipV="1">
              <a:off x="3346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314"/>
            <p:cNvSpPr>
              <a:spLocks noChangeShapeType="1"/>
            </p:cNvSpPr>
            <p:nvPr/>
          </p:nvSpPr>
          <p:spPr bwMode="auto">
            <a:xfrm flipV="1">
              <a:off x="3711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315"/>
            <p:cNvSpPr>
              <a:spLocks noChangeShapeType="1"/>
            </p:cNvSpPr>
            <p:nvPr/>
          </p:nvSpPr>
          <p:spPr bwMode="auto">
            <a:xfrm flipV="1">
              <a:off x="3716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316"/>
            <p:cNvSpPr>
              <a:spLocks noChangeShapeType="1"/>
            </p:cNvSpPr>
            <p:nvPr/>
          </p:nvSpPr>
          <p:spPr bwMode="auto">
            <a:xfrm flipV="1">
              <a:off x="4081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Line 317"/>
            <p:cNvSpPr>
              <a:spLocks noChangeShapeType="1"/>
            </p:cNvSpPr>
            <p:nvPr/>
          </p:nvSpPr>
          <p:spPr bwMode="auto">
            <a:xfrm flipV="1">
              <a:off x="4087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7" name="Line 318"/>
            <p:cNvSpPr>
              <a:spLocks noChangeShapeType="1"/>
            </p:cNvSpPr>
            <p:nvPr/>
          </p:nvSpPr>
          <p:spPr bwMode="auto">
            <a:xfrm flipV="1">
              <a:off x="4452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8" name="Line 319"/>
            <p:cNvSpPr>
              <a:spLocks noChangeShapeType="1"/>
            </p:cNvSpPr>
            <p:nvPr/>
          </p:nvSpPr>
          <p:spPr bwMode="auto">
            <a:xfrm flipV="1">
              <a:off x="4457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320"/>
            <p:cNvSpPr>
              <a:spLocks noChangeShapeType="1"/>
            </p:cNvSpPr>
            <p:nvPr/>
          </p:nvSpPr>
          <p:spPr bwMode="auto">
            <a:xfrm flipV="1">
              <a:off x="4823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Line 321"/>
            <p:cNvSpPr>
              <a:spLocks noChangeShapeType="1"/>
            </p:cNvSpPr>
            <p:nvPr/>
          </p:nvSpPr>
          <p:spPr bwMode="auto">
            <a:xfrm flipV="1">
              <a:off x="4828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Line 322"/>
            <p:cNvSpPr>
              <a:spLocks noChangeShapeType="1"/>
            </p:cNvSpPr>
            <p:nvPr/>
          </p:nvSpPr>
          <p:spPr bwMode="auto">
            <a:xfrm flipV="1">
              <a:off x="5193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Line 323"/>
            <p:cNvSpPr>
              <a:spLocks noChangeShapeType="1"/>
            </p:cNvSpPr>
            <p:nvPr/>
          </p:nvSpPr>
          <p:spPr bwMode="auto">
            <a:xfrm flipV="1">
              <a:off x="5199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3" name="Line 324"/>
            <p:cNvSpPr>
              <a:spLocks noChangeShapeType="1"/>
            </p:cNvSpPr>
            <p:nvPr/>
          </p:nvSpPr>
          <p:spPr bwMode="auto">
            <a:xfrm>
              <a:off x="11" y="4037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Line 325"/>
            <p:cNvSpPr>
              <a:spLocks noChangeShapeType="1"/>
            </p:cNvSpPr>
            <p:nvPr/>
          </p:nvSpPr>
          <p:spPr bwMode="auto">
            <a:xfrm>
              <a:off x="11" y="4042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5" name="Line 326"/>
            <p:cNvSpPr>
              <a:spLocks noChangeShapeType="1"/>
            </p:cNvSpPr>
            <p:nvPr/>
          </p:nvSpPr>
          <p:spPr bwMode="auto">
            <a:xfrm>
              <a:off x="11" y="3770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Line 327"/>
            <p:cNvSpPr>
              <a:spLocks noChangeShapeType="1"/>
            </p:cNvSpPr>
            <p:nvPr/>
          </p:nvSpPr>
          <p:spPr bwMode="auto">
            <a:xfrm>
              <a:off x="11" y="3775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Line 328"/>
            <p:cNvSpPr>
              <a:spLocks noChangeShapeType="1"/>
            </p:cNvSpPr>
            <p:nvPr/>
          </p:nvSpPr>
          <p:spPr bwMode="auto">
            <a:xfrm>
              <a:off x="11" y="3503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Line 329"/>
            <p:cNvSpPr>
              <a:spLocks noChangeShapeType="1"/>
            </p:cNvSpPr>
            <p:nvPr/>
          </p:nvSpPr>
          <p:spPr bwMode="auto">
            <a:xfrm>
              <a:off x="11" y="3508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Line 330"/>
            <p:cNvSpPr>
              <a:spLocks noChangeShapeType="1"/>
            </p:cNvSpPr>
            <p:nvPr/>
          </p:nvSpPr>
          <p:spPr bwMode="auto">
            <a:xfrm>
              <a:off x="11" y="3236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Line 331"/>
            <p:cNvSpPr>
              <a:spLocks noChangeShapeType="1"/>
            </p:cNvSpPr>
            <p:nvPr/>
          </p:nvSpPr>
          <p:spPr bwMode="auto">
            <a:xfrm>
              <a:off x="11" y="3241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Line 332"/>
            <p:cNvSpPr>
              <a:spLocks noChangeShapeType="1"/>
            </p:cNvSpPr>
            <p:nvPr/>
          </p:nvSpPr>
          <p:spPr bwMode="auto">
            <a:xfrm>
              <a:off x="11" y="2696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2" name="Line 333"/>
            <p:cNvSpPr>
              <a:spLocks noChangeShapeType="1"/>
            </p:cNvSpPr>
            <p:nvPr/>
          </p:nvSpPr>
          <p:spPr bwMode="auto">
            <a:xfrm>
              <a:off x="11" y="2702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Line 334"/>
            <p:cNvSpPr>
              <a:spLocks noChangeShapeType="1"/>
            </p:cNvSpPr>
            <p:nvPr/>
          </p:nvSpPr>
          <p:spPr bwMode="auto">
            <a:xfrm>
              <a:off x="11" y="2429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4" name="Line 335"/>
            <p:cNvSpPr>
              <a:spLocks noChangeShapeType="1"/>
            </p:cNvSpPr>
            <p:nvPr/>
          </p:nvSpPr>
          <p:spPr bwMode="auto">
            <a:xfrm>
              <a:off x="11" y="2435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Line 336"/>
            <p:cNvSpPr>
              <a:spLocks noChangeShapeType="1"/>
            </p:cNvSpPr>
            <p:nvPr/>
          </p:nvSpPr>
          <p:spPr bwMode="auto">
            <a:xfrm>
              <a:off x="11" y="2162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6" name="Line 337"/>
            <p:cNvSpPr>
              <a:spLocks noChangeShapeType="1"/>
            </p:cNvSpPr>
            <p:nvPr/>
          </p:nvSpPr>
          <p:spPr bwMode="auto">
            <a:xfrm>
              <a:off x="11" y="2168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Line 338"/>
            <p:cNvSpPr>
              <a:spLocks noChangeShapeType="1"/>
            </p:cNvSpPr>
            <p:nvPr/>
          </p:nvSpPr>
          <p:spPr bwMode="auto">
            <a:xfrm>
              <a:off x="11" y="1895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Line 339"/>
            <p:cNvSpPr>
              <a:spLocks noChangeShapeType="1"/>
            </p:cNvSpPr>
            <p:nvPr/>
          </p:nvSpPr>
          <p:spPr bwMode="auto">
            <a:xfrm>
              <a:off x="11" y="1901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Line 340"/>
            <p:cNvSpPr>
              <a:spLocks noChangeShapeType="1"/>
            </p:cNvSpPr>
            <p:nvPr/>
          </p:nvSpPr>
          <p:spPr bwMode="auto">
            <a:xfrm>
              <a:off x="11" y="1628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Line 341"/>
            <p:cNvSpPr>
              <a:spLocks noChangeShapeType="1"/>
            </p:cNvSpPr>
            <p:nvPr/>
          </p:nvSpPr>
          <p:spPr bwMode="auto">
            <a:xfrm>
              <a:off x="11" y="1634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1" name="Line 342"/>
            <p:cNvSpPr>
              <a:spLocks noChangeShapeType="1"/>
            </p:cNvSpPr>
            <p:nvPr/>
          </p:nvSpPr>
          <p:spPr bwMode="auto">
            <a:xfrm>
              <a:off x="11" y="1361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2" name="Line 343"/>
            <p:cNvSpPr>
              <a:spLocks noChangeShapeType="1"/>
            </p:cNvSpPr>
            <p:nvPr/>
          </p:nvSpPr>
          <p:spPr bwMode="auto">
            <a:xfrm>
              <a:off x="11" y="1367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Line 344"/>
            <p:cNvSpPr>
              <a:spLocks noChangeShapeType="1"/>
            </p:cNvSpPr>
            <p:nvPr/>
          </p:nvSpPr>
          <p:spPr bwMode="auto">
            <a:xfrm>
              <a:off x="11" y="2963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4" name="Line 345"/>
            <p:cNvSpPr>
              <a:spLocks noChangeShapeType="1"/>
            </p:cNvSpPr>
            <p:nvPr/>
          </p:nvSpPr>
          <p:spPr bwMode="auto">
            <a:xfrm>
              <a:off x="11" y="2969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5" name="Line 346"/>
            <p:cNvSpPr>
              <a:spLocks noChangeShapeType="1"/>
            </p:cNvSpPr>
            <p:nvPr/>
          </p:nvSpPr>
          <p:spPr bwMode="auto">
            <a:xfrm>
              <a:off x="11" y="2974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6" name="Line 347"/>
            <p:cNvSpPr>
              <a:spLocks noChangeShapeType="1"/>
            </p:cNvSpPr>
            <p:nvPr/>
          </p:nvSpPr>
          <p:spPr bwMode="auto">
            <a:xfrm>
              <a:off x="11" y="2980"/>
              <a:ext cx="5564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7" name="Rectangle 348"/>
            <p:cNvSpPr>
              <a:spLocks noChangeArrowheads="1"/>
            </p:cNvSpPr>
            <p:nvPr/>
          </p:nvSpPr>
          <p:spPr bwMode="auto">
            <a:xfrm>
              <a:off x="5466" y="2811"/>
              <a:ext cx="87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28" name="Freeform 349"/>
            <p:cNvSpPr>
              <a:spLocks/>
            </p:cNvSpPr>
            <p:nvPr/>
          </p:nvSpPr>
          <p:spPr bwMode="auto">
            <a:xfrm>
              <a:off x="5515" y="2925"/>
              <a:ext cx="49" cy="98"/>
            </a:xfrm>
            <a:custGeom>
              <a:avLst/>
              <a:gdLst>
                <a:gd name="T0" fmla="*/ 0 w 49"/>
                <a:gd name="T1" fmla="*/ 0 h 98"/>
                <a:gd name="T2" fmla="*/ 49 w 49"/>
                <a:gd name="T3" fmla="*/ 49 h 98"/>
                <a:gd name="T4" fmla="*/ 0 w 49"/>
                <a:gd name="T5" fmla="*/ 98 h 98"/>
                <a:gd name="T6" fmla="*/ 0 w 49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98"/>
                <a:gd name="T14" fmla="*/ 49 w 49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98">
                  <a:moveTo>
                    <a:pt x="0" y="0"/>
                  </a:moveTo>
                  <a:lnTo>
                    <a:pt x="49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29" name="Line 350"/>
            <p:cNvSpPr>
              <a:spLocks noChangeShapeType="1"/>
            </p:cNvSpPr>
            <p:nvPr/>
          </p:nvSpPr>
          <p:spPr bwMode="auto">
            <a:xfrm flipV="1">
              <a:off x="1853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0" name="Line 351"/>
            <p:cNvSpPr>
              <a:spLocks noChangeShapeType="1"/>
            </p:cNvSpPr>
            <p:nvPr/>
          </p:nvSpPr>
          <p:spPr bwMode="auto">
            <a:xfrm flipV="1">
              <a:off x="1858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1" name="Line 352"/>
            <p:cNvSpPr>
              <a:spLocks noChangeShapeType="1"/>
            </p:cNvSpPr>
            <p:nvPr/>
          </p:nvSpPr>
          <p:spPr bwMode="auto">
            <a:xfrm flipV="1">
              <a:off x="1864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2" name="Line 353"/>
            <p:cNvSpPr>
              <a:spLocks noChangeShapeType="1"/>
            </p:cNvSpPr>
            <p:nvPr/>
          </p:nvSpPr>
          <p:spPr bwMode="auto">
            <a:xfrm flipV="1">
              <a:off x="1869" y="1094"/>
              <a:ext cx="1" cy="3215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3" name="Rectangle 354"/>
            <p:cNvSpPr>
              <a:spLocks noChangeArrowheads="1"/>
            </p:cNvSpPr>
            <p:nvPr/>
          </p:nvSpPr>
          <p:spPr bwMode="auto">
            <a:xfrm>
              <a:off x="1929" y="1084"/>
              <a:ext cx="87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34" name="Freeform 355"/>
            <p:cNvSpPr>
              <a:spLocks/>
            </p:cNvSpPr>
            <p:nvPr/>
          </p:nvSpPr>
          <p:spPr bwMode="auto">
            <a:xfrm>
              <a:off x="1815" y="1100"/>
              <a:ext cx="98" cy="49"/>
            </a:xfrm>
            <a:custGeom>
              <a:avLst/>
              <a:gdLst>
                <a:gd name="T0" fmla="*/ 0 w 98"/>
                <a:gd name="T1" fmla="*/ 49 h 49"/>
                <a:gd name="T2" fmla="*/ 49 w 98"/>
                <a:gd name="T3" fmla="*/ 0 h 49"/>
                <a:gd name="T4" fmla="*/ 98 w 98"/>
                <a:gd name="T5" fmla="*/ 49 h 49"/>
                <a:gd name="T6" fmla="*/ 0 w 9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49"/>
                <a:gd name="T14" fmla="*/ 98 w 9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49">
                  <a:moveTo>
                    <a:pt x="0" y="49"/>
                  </a:moveTo>
                  <a:lnTo>
                    <a:pt x="49" y="0"/>
                  </a:lnTo>
                  <a:lnTo>
                    <a:pt x="9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35" name="Rectangle 356"/>
            <p:cNvSpPr>
              <a:spLocks noChangeArrowheads="1"/>
            </p:cNvSpPr>
            <p:nvPr/>
          </p:nvSpPr>
          <p:spPr bwMode="auto">
            <a:xfrm>
              <a:off x="5" y="1094"/>
              <a:ext cx="5570" cy="3221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36" name="Line 357"/>
            <p:cNvSpPr>
              <a:spLocks noChangeShapeType="1"/>
            </p:cNvSpPr>
            <p:nvPr/>
          </p:nvSpPr>
          <p:spPr bwMode="auto">
            <a:xfrm>
              <a:off x="381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7" name="Rectangle 358"/>
            <p:cNvSpPr>
              <a:spLocks noChangeArrowheads="1"/>
            </p:cNvSpPr>
            <p:nvPr/>
          </p:nvSpPr>
          <p:spPr bwMode="auto">
            <a:xfrm>
              <a:off x="327" y="3007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6238" name="Line 359"/>
            <p:cNvSpPr>
              <a:spLocks noChangeShapeType="1"/>
            </p:cNvSpPr>
            <p:nvPr/>
          </p:nvSpPr>
          <p:spPr bwMode="auto">
            <a:xfrm>
              <a:off x="1123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9" name="Rectangle 360"/>
            <p:cNvSpPr>
              <a:spLocks noChangeArrowheads="1"/>
            </p:cNvSpPr>
            <p:nvPr/>
          </p:nvSpPr>
          <p:spPr bwMode="auto">
            <a:xfrm>
              <a:off x="1068" y="3007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6240" name="Rectangle 361"/>
            <p:cNvSpPr>
              <a:spLocks noChangeArrowheads="1"/>
            </p:cNvSpPr>
            <p:nvPr/>
          </p:nvSpPr>
          <p:spPr bwMode="auto">
            <a:xfrm>
              <a:off x="1885" y="3007"/>
              <a:ext cx="1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41" name="Line 362"/>
            <p:cNvSpPr>
              <a:spLocks noChangeShapeType="1"/>
            </p:cNvSpPr>
            <p:nvPr/>
          </p:nvSpPr>
          <p:spPr bwMode="auto">
            <a:xfrm>
              <a:off x="2605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2" name="Rectangle 363"/>
            <p:cNvSpPr>
              <a:spLocks noChangeArrowheads="1"/>
            </p:cNvSpPr>
            <p:nvPr/>
          </p:nvSpPr>
          <p:spPr bwMode="auto">
            <a:xfrm>
              <a:off x="2610" y="3007"/>
              <a:ext cx="1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243" name="Line 364"/>
            <p:cNvSpPr>
              <a:spLocks noChangeShapeType="1"/>
            </p:cNvSpPr>
            <p:nvPr/>
          </p:nvSpPr>
          <p:spPr bwMode="auto">
            <a:xfrm>
              <a:off x="3346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4" name="Rectangle 365"/>
            <p:cNvSpPr>
              <a:spLocks noChangeArrowheads="1"/>
            </p:cNvSpPr>
            <p:nvPr/>
          </p:nvSpPr>
          <p:spPr bwMode="auto">
            <a:xfrm>
              <a:off x="3351" y="3007"/>
              <a:ext cx="1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245" name="Line 366"/>
            <p:cNvSpPr>
              <a:spLocks noChangeShapeType="1"/>
            </p:cNvSpPr>
            <p:nvPr/>
          </p:nvSpPr>
          <p:spPr bwMode="auto">
            <a:xfrm>
              <a:off x="4087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6" name="Rectangle 367"/>
            <p:cNvSpPr>
              <a:spLocks noChangeArrowheads="1"/>
            </p:cNvSpPr>
            <p:nvPr/>
          </p:nvSpPr>
          <p:spPr bwMode="auto">
            <a:xfrm>
              <a:off x="4032" y="3007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6247" name="Line 368"/>
            <p:cNvSpPr>
              <a:spLocks noChangeShapeType="1"/>
            </p:cNvSpPr>
            <p:nvPr/>
          </p:nvSpPr>
          <p:spPr bwMode="auto">
            <a:xfrm>
              <a:off x="4828" y="2947"/>
              <a:ext cx="1" cy="60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48" name="Rectangle 369"/>
            <p:cNvSpPr>
              <a:spLocks noChangeArrowheads="1"/>
            </p:cNvSpPr>
            <p:nvPr/>
          </p:nvSpPr>
          <p:spPr bwMode="auto">
            <a:xfrm>
              <a:off x="4774" y="3007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16</a:t>
              </a:r>
              <a:endParaRPr lang="en-US"/>
            </a:p>
          </p:txBody>
        </p:sp>
        <p:sp>
          <p:nvSpPr>
            <p:cNvPr id="6249" name="Rectangle 370"/>
            <p:cNvSpPr>
              <a:spLocks noChangeArrowheads="1"/>
            </p:cNvSpPr>
            <p:nvPr/>
          </p:nvSpPr>
          <p:spPr bwMode="auto">
            <a:xfrm>
              <a:off x="1667" y="3988"/>
              <a:ext cx="2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-40</a:t>
              </a:r>
              <a:endParaRPr lang="en-US"/>
            </a:p>
          </p:txBody>
        </p:sp>
        <p:sp>
          <p:nvSpPr>
            <p:cNvPr id="6250" name="Line 371"/>
            <p:cNvSpPr>
              <a:spLocks noChangeShapeType="1"/>
            </p:cNvSpPr>
            <p:nvPr/>
          </p:nvSpPr>
          <p:spPr bwMode="auto">
            <a:xfrm>
              <a:off x="1836" y="4042"/>
              <a:ext cx="6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1" name="Rectangle 372"/>
            <p:cNvSpPr>
              <a:spLocks noChangeArrowheads="1"/>
            </p:cNvSpPr>
            <p:nvPr/>
          </p:nvSpPr>
          <p:spPr bwMode="auto">
            <a:xfrm>
              <a:off x="1667" y="3454"/>
              <a:ext cx="2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6252" name="Line 373"/>
            <p:cNvSpPr>
              <a:spLocks noChangeShapeType="1"/>
            </p:cNvSpPr>
            <p:nvPr/>
          </p:nvSpPr>
          <p:spPr bwMode="auto">
            <a:xfrm>
              <a:off x="1836" y="3508"/>
              <a:ext cx="6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3" name="Rectangle 374"/>
            <p:cNvSpPr>
              <a:spLocks noChangeArrowheads="1"/>
            </p:cNvSpPr>
            <p:nvPr/>
          </p:nvSpPr>
          <p:spPr bwMode="auto">
            <a:xfrm>
              <a:off x="1722" y="2380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6254" name="Line 375"/>
            <p:cNvSpPr>
              <a:spLocks noChangeShapeType="1"/>
            </p:cNvSpPr>
            <p:nvPr/>
          </p:nvSpPr>
          <p:spPr bwMode="auto">
            <a:xfrm>
              <a:off x="1836" y="2435"/>
              <a:ext cx="6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5" name="Rectangle 376"/>
            <p:cNvSpPr>
              <a:spLocks noChangeArrowheads="1"/>
            </p:cNvSpPr>
            <p:nvPr/>
          </p:nvSpPr>
          <p:spPr bwMode="auto">
            <a:xfrm>
              <a:off x="1722" y="1846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6256" name="Line 377"/>
            <p:cNvSpPr>
              <a:spLocks noChangeShapeType="1"/>
            </p:cNvSpPr>
            <p:nvPr/>
          </p:nvSpPr>
          <p:spPr bwMode="auto">
            <a:xfrm>
              <a:off x="1836" y="1901"/>
              <a:ext cx="6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7" name="Rectangle 378"/>
            <p:cNvSpPr>
              <a:spLocks noChangeArrowheads="1"/>
            </p:cNvSpPr>
            <p:nvPr/>
          </p:nvSpPr>
          <p:spPr bwMode="auto">
            <a:xfrm>
              <a:off x="1722" y="1312"/>
              <a:ext cx="163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60</a:t>
              </a:r>
              <a:endParaRPr lang="en-US"/>
            </a:p>
          </p:txBody>
        </p:sp>
        <p:sp>
          <p:nvSpPr>
            <p:cNvPr id="6258" name="Line 379"/>
            <p:cNvSpPr>
              <a:spLocks noChangeShapeType="1"/>
            </p:cNvSpPr>
            <p:nvPr/>
          </p:nvSpPr>
          <p:spPr bwMode="auto">
            <a:xfrm>
              <a:off x="1836" y="1367"/>
              <a:ext cx="60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59" name="Freeform 380"/>
            <p:cNvSpPr>
              <a:spLocks/>
            </p:cNvSpPr>
            <p:nvPr/>
          </p:nvSpPr>
          <p:spPr bwMode="auto">
            <a:xfrm>
              <a:off x="11" y="2974"/>
              <a:ext cx="2703" cy="1362"/>
            </a:xfrm>
            <a:custGeom>
              <a:avLst/>
              <a:gdLst>
                <a:gd name="T0" fmla="*/ 1308 w 496"/>
                <a:gd name="T1" fmla="*/ 5018 h 250"/>
                <a:gd name="T2" fmla="*/ 2910 w 496"/>
                <a:gd name="T3" fmla="*/ 4838 h 250"/>
                <a:gd name="T4" fmla="*/ 4545 w 496"/>
                <a:gd name="T5" fmla="*/ 4691 h 250"/>
                <a:gd name="T6" fmla="*/ 6147 w 496"/>
                <a:gd name="T7" fmla="*/ 4364 h 250"/>
                <a:gd name="T8" fmla="*/ 7782 w 496"/>
                <a:gd name="T9" fmla="*/ 4217 h 250"/>
                <a:gd name="T10" fmla="*/ 9384 w 496"/>
                <a:gd name="T11" fmla="*/ 4037 h 250"/>
                <a:gd name="T12" fmla="*/ 11019 w 496"/>
                <a:gd name="T13" fmla="*/ 3890 h 250"/>
                <a:gd name="T14" fmla="*/ 12621 w 496"/>
                <a:gd name="T15" fmla="*/ 3710 h 250"/>
                <a:gd name="T16" fmla="*/ 14256 w 496"/>
                <a:gd name="T17" fmla="*/ 3383 h 250"/>
                <a:gd name="T18" fmla="*/ 15858 w 496"/>
                <a:gd name="T19" fmla="*/ 3236 h 250"/>
                <a:gd name="T20" fmla="*/ 17493 w 496"/>
                <a:gd name="T21" fmla="*/ 3089 h 250"/>
                <a:gd name="T22" fmla="*/ 19095 w 496"/>
                <a:gd name="T23" fmla="*/ 2909 h 250"/>
                <a:gd name="T24" fmla="*/ 20730 w 496"/>
                <a:gd name="T25" fmla="*/ 2762 h 250"/>
                <a:gd name="T26" fmla="*/ 22332 w 496"/>
                <a:gd name="T27" fmla="*/ 2435 h 250"/>
                <a:gd name="T28" fmla="*/ 23967 w 496"/>
                <a:gd name="T29" fmla="*/ 2255 h 250"/>
                <a:gd name="T30" fmla="*/ 25570 w 496"/>
                <a:gd name="T31" fmla="*/ 2108 h 250"/>
                <a:gd name="T32" fmla="*/ 27204 w 496"/>
                <a:gd name="T33" fmla="*/ 1929 h 250"/>
                <a:gd name="T34" fmla="*/ 28807 w 496"/>
                <a:gd name="T35" fmla="*/ 1781 h 250"/>
                <a:gd name="T36" fmla="*/ 30441 w 496"/>
                <a:gd name="T37" fmla="*/ 1602 h 250"/>
                <a:gd name="T38" fmla="*/ 32044 w 496"/>
                <a:gd name="T39" fmla="*/ 1455 h 250"/>
                <a:gd name="T40" fmla="*/ 33679 w 496"/>
                <a:gd name="T41" fmla="*/ 1308 h 250"/>
                <a:gd name="T42" fmla="*/ 35281 w 496"/>
                <a:gd name="T43" fmla="*/ 1128 h 250"/>
                <a:gd name="T44" fmla="*/ 36916 w 496"/>
                <a:gd name="T45" fmla="*/ 981 h 250"/>
                <a:gd name="T46" fmla="*/ 38518 w 496"/>
                <a:gd name="T47" fmla="*/ 801 h 250"/>
                <a:gd name="T48" fmla="*/ 40153 w 496"/>
                <a:gd name="T49" fmla="*/ 654 h 250"/>
                <a:gd name="T50" fmla="*/ 41755 w 496"/>
                <a:gd name="T51" fmla="*/ 474 h 250"/>
                <a:gd name="T52" fmla="*/ 43357 w 496"/>
                <a:gd name="T53" fmla="*/ 474 h 250"/>
                <a:gd name="T54" fmla="*/ 44992 w 496"/>
                <a:gd name="T55" fmla="*/ 327 h 250"/>
                <a:gd name="T56" fmla="*/ 46594 w 496"/>
                <a:gd name="T57" fmla="*/ 147 h 250"/>
                <a:gd name="T58" fmla="*/ 48229 w 496"/>
                <a:gd name="T59" fmla="*/ 147 h 250"/>
                <a:gd name="T60" fmla="*/ 49831 w 496"/>
                <a:gd name="T61" fmla="*/ 0 h 250"/>
                <a:gd name="T62" fmla="*/ 51466 w 496"/>
                <a:gd name="T63" fmla="*/ 0 h 250"/>
                <a:gd name="T64" fmla="*/ 53068 w 496"/>
                <a:gd name="T65" fmla="*/ 0 h 250"/>
                <a:gd name="T66" fmla="*/ 54703 w 496"/>
                <a:gd name="T67" fmla="*/ 0 h 250"/>
                <a:gd name="T68" fmla="*/ 56305 w 496"/>
                <a:gd name="T69" fmla="*/ 0 h 250"/>
                <a:gd name="T70" fmla="*/ 57940 w 496"/>
                <a:gd name="T71" fmla="*/ 0 h 250"/>
                <a:gd name="T72" fmla="*/ 59542 w 496"/>
                <a:gd name="T73" fmla="*/ 0 h 250"/>
                <a:gd name="T74" fmla="*/ 61177 w 496"/>
                <a:gd name="T75" fmla="*/ 147 h 250"/>
                <a:gd name="T76" fmla="*/ 62779 w 496"/>
                <a:gd name="T77" fmla="*/ 327 h 250"/>
                <a:gd name="T78" fmla="*/ 64414 w 496"/>
                <a:gd name="T79" fmla="*/ 654 h 250"/>
                <a:gd name="T80" fmla="*/ 66016 w 496"/>
                <a:gd name="T81" fmla="*/ 981 h 250"/>
                <a:gd name="T82" fmla="*/ 67651 w 496"/>
                <a:gd name="T83" fmla="*/ 1455 h 250"/>
                <a:gd name="T84" fmla="*/ 69253 w 496"/>
                <a:gd name="T85" fmla="*/ 2108 h 250"/>
                <a:gd name="T86" fmla="*/ 70888 w 496"/>
                <a:gd name="T87" fmla="*/ 3089 h 250"/>
                <a:gd name="T88" fmla="*/ 72491 w 496"/>
                <a:gd name="T89" fmla="*/ 4364 h 250"/>
                <a:gd name="T90" fmla="*/ 74125 w 496"/>
                <a:gd name="T91" fmla="*/ 6145 h 250"/>
                <a:gd name="T92" fmla="*/ 75728 w 496"/>
                <a:gd name="T93" fmla="*/ 9055 h 250"/>
                <a:gd name="T94" fmla="*/ 77362 w 496"/>
                <a:gd name="T95" fmla="*/ 13740 h 250"/>
                <a:gd name="T96" fmla="*/ 78818 w 496"/>
                <a:gd name="T97" fmla="*/ 21814 h 250"/>
                <a:gd name="T98" fmla="*/ 79619 w 496"/>
                <a:gd name="T99" fmla="*/ 29920 h 250"/>
                <a:gd name="T100" fmla="*/ 80125 w 496"/>
                <a:gd name="T101" fmla="*/ 37341 h 25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96"/>
                <a:gd name="T154" fmla="*/ 0 h 250"/>
                <a:gd name="T155" fmla="*/ 496 w 496"/>
                <a:gd name="T156" fmla="*/ 250 h 25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96" h="250">
                  <a:moveTo>
                    <a:pt x="0" y="32"/>
                  </a:moveTo>
                  <a:lnTo>
                    <a:pt x="2" y="32"/>
                  </a:lnTo>
                  <a:lnTo>
                    <a:pt x="4" y="32"/>
                  </a:lnTo>
                  <a:lnTo>
                    <a:pt x="6" y="32"/>
                  </a:lnTo>
                  <a:lnTo>
                    <a:pt x="8" y="31"/>
                  </a:lnTo>
                  <a:lnTo>
                    <a:pt x="10" y="31"/>
                  </a:lnTo>
                  <a:lnTo>
                    <a:pt x="12" y="31"/>
                  </a:lnTo>
                  <a:lnTo>
                    <a:pt x="14" y="31"/>
                  </a:lnTo>
                  <a:lnTo>
                    <a:pt x="16" y="30"/>
                  </a:lnTo>
                  <a:lnTo>
                    <a:pt x="18" y="30"/>
                  </a:lnTo>
                  <a:lnTo>
                    <a:pt x="20" y="30"/>
                  </a:lnTo>
                  <a:lnTo>
                    <a:pt x="22" y="29"/>
                  </a:lnTo>
                  <a:lnTo>
                    <a:pt x="24" y="29"/>
                  </a:lnTo>
                  <a:lnTo>
                    <a:pt x="26" y="29"/>
                  </a:lnTo>
                  <a:lnTo>
                    <a:pt x="28" y="29"/>
                  </a:lnTo>
                  <a:lnTo>
                    <a:pt x="30" y="28"/>
                  </a:lnTo>
                  <a:lnTo>
                    <a:pt x="32" y="28"/>
                  </a:lnTo>
                  <a:lnTo>
                    <a:pt x="34" y="28"/>
                  </a:lnTo>
                  <a:lnTo>
                    <a:pt x="36" y="28"/>
                  </a:lnTo>
                  <a:lnTo>
                    <a:pt x="38" y="27"/>
                  </a:lnTo>
                  <a:lnTo>
                    <a:pt x="40" y="27"/>
                  </a:lnTo>
                  <a:lnTo>
                    <a:pt x="42" y="27"/>
                  </a:lnTo>
                  <a:lnTo>
                    <a:pt x="44" y="27"/>
                  </a:lnTo>
                  <a:lnTo>
                    <a:pt x="46" y="26"/>
                  </a:lnTo>
                  <a:lnTo>
                    <a:pt x="48" y="26"/>
                  </a:lnTo>
                  <a:lnTo>
                    <a:pt x="50" y="26"/>
                  </a:lnTo>
                  <a:lnTo>
                    <a:pt x="52" y="26"/>
                  </a:lnTo>
                  <a:lnTo>
                    <a:pt x="54" y="25"/>
                  </a:lnTo>
                  <a:lnTo>
                    <a:pt x="56" y="25"/>
                  </a:lnTo>
                  <a:lnTo>
                    <a:pt x="58" y="25"/>
                  </a:lnTo>
                  <a:lnTo>
                    <a:pt x="60" y="25"/>
                  </a:lnTo>
                  <a:lnTo>
                    <a:pt x="62" y="24"/>
                  </a:lnTo>
                  <a:lnTo>
                    <a:pt x="64" y="24"/>
                  </a:lnTo>
                  <a:lnTo>
                    <a:pt x="66" y="24"/>
                  </a:lnTo>
                  <a:lnTo>
                    <a:pt x="68" y="24"/>
                  </a:lnTo>
                  <a:lnTo>
                    <a:pt x="70" y="24"/>
                  </a:lnTo>
                  <a:lnTo>
                    <a:pt x="72" y="23"/>
                  </a:lnTo>
                  <a:lnTo>
                    <a:pt x="74" y="23"/>
                  </a:lnTo>
                  <a:lnTo>
                    <a:pt x="76" y="23"/>
                  </a:lnTo>
                  <a:lnTo>
                    <a:pt x="78" y="23"/>
                  </a:lnTo>
                  <a:lnTo>
                    <a:pt x="80" y="22"/>
                  </a:lnTo>
                  <a:lnTo>
                    <a:pt x="82" y="22"/>
                  </a:lnTo>
                  <a:lnTo>
                    <a:pt x="84" y="22"/>
                  </a:lnTo>
                  <a:lnTo>
                    <a:pt x="86" y="22"/>
                  </a:lnTo>
                  <a:lnTo>
                    <a:pt x="88" y="21"/>
                  </a:lnTo>
                  <a:lnTo>
                    <a:pt x="90" y="21"/>
                  </a:lnTo>
                  <a:lnTo>
                    <a:pt x="92" y="21"/>
                  </a:lnTo>
                  <a:lnTo>
                    <a:pt x="94" y="21"/>
                  </a:lnTo>
                  <a:lnTo>
                    <a:pt x="96" y="20"/>
                  </a:lnTo>
                  <a:lnTo>
                    <a:pt x="98" y="20"/>
                  </a:lnTo>
                  <a:lnTo>
                    <a:pt x="100" y="20"/>
                  </a:lnTo>
                  <a:lnTo>
                    <a:pt x="102" y="20"/>
                  </a:lnTo>
                  <a:lnTo>
                    <a:pt x="104" y="19"/>
                  </a:lnTo>
                  <a:lnTo>
                    <a:pt x="106" y="19"/>
                  </a:lnTo>
                  <a:lnTo>
                    <a:pt x="108" y="19"/>
                  </a:lnTo>
                  <a:lnTo>
                    <a:pt x="110" y="19"/>
                  </a:lnTo>
                  <a:lnTo>
                    <a:pt x="112" y="18"/>
                  </a:lnTo>
                  <a:lnTo>
                    <a:pt x="114" y="18"/>
                  </a:lnTo>
                  <a:lnTo>
                    <a:pt x="116" y="18"/>
                  </a:lnTo>
                  <a:lnTo>
                    <a:pt x="118" y="18"/>
                  </a:lnTo>
                  <a:lnTo>
                    <a:pt x="120" y="17"/>
                  </a:lnTo>
                  <a:lnTo>
                    <a:pt x="122" y="17"/>
                  </a:lnTo>
                  <a:lnTo>
                    <a:pt x="124" y="17"/>
                  </a:lnTo>
                  <a:lnTo>
                    <a:pt x="126" y="17"/>
                  </a:lnTo>
                  <a:lnTo>
                    <a:pt x="128" y="17"/>
                  </a:lnTo>
                  <a:lnTo>
                    <a:pt x="130" y="16"/>
                  </a:lnTo>
                  <a:lnTo>
                    <a:pt x="132" y="16"/>
                  </a:lnTo>
                  <a:lnTo>
                    <a:pt x="134" y="16"/>
                  </a:lnTo>
                  <a:lnTo>
                    <a:pt x="136" y="16"/>
                  </a:lnTo>
                  <a:lnTo>
                    <a:pt x="138" y="15"/>
                  </a:lnTo>
                  <a:lnTo>
                    <a:pt x="140" y="15"/>
                  </a:lnTo>
                  <a:lnTo>
                    <a:pt x="142" y="15"/>
                  </a:lnTo>
                  <a:lnTo>
                    <a:pt x="144" y="15"/>
                  </a:lnTo>
                  <a:lnTo>
                    <a:pt x="146" y="15"/>
                  </a:lnTo>
                  <a:lnTo>
                    <a:pt x="148" y="14"/>
                  </a:lnTo>
                  <a:lnTo>
                    <a:pt x="150" y="14"/>
                  </a:lnTo>
                  <a:lnTo>
                    <a:pt x="152" y="14"/>
                  </a:lnTo>
                  <a:lnTo>
                    <a:pt x="154" y="14"/>
                  </a:lnTo>
                  <a:lnTo>
                    <a:pt x="156" y="13"/>
                  </a:lnTo>
                  <a:lnTo>
                    <a:pt x="158" y="13"/>
                  </a:lnTo>
                  <a:lnTo>
                    <a:pt x="160" y="13"/>
                  </a:lnTo>
                  <a:lnTo>
                    <a:pt x="162" y="13"/>
                  </a:lnTo>
                  <a:lnTo>
                    <a:pt x="164" y="13"/>
                  </a:lnTo>
                  <a:lnTo>
                    <a:pt x="166" y="12"/>
                  </a:lnTo>
                  <a:lnTo>
                    <a:pt x="168" y="12"/>
                  </a:lnTo>
                  <a:lnTo>
                    <a:pt x="170" y="12"/>
                  </a:lnTo>
                  <a:lnTo>
                    <a:pt x="172" y="12"/>
                  </a:lnTo>
                  <a:lnTo>
                    <a:pt x="174" y="11"/>
                  </a:lnTo>
                  <a:lnTo>
                    <a:pt x="176" y="11"/>
                  </a:lnTo>
                  <a:lnTo>
                    <a:pt x="178" y="11"/>
                  </a:lnTo>
                  <a:lnTo>
                    <a:pt x="180" y="11"/>
                  </a:lnTo>
                  <a:lnTo>
                    <a:pt x="182" y="11"/>
                  </a:lnTo>
                  <a:lnTo>
                    <a:pt x="184" y="10"/>
                  </a:lnTo>
                  <a:lnTo>
                    <a:pt x="186" y="10"/>
                  </a:lnTo>
                  <a:lnTo>
                    <a:pt x="188" y="10"/>
                  </a:lnTo>
                  <a:lnTo>
                    <a:pt x="190" y="10"/>
                  </a:lnTo>
                  <a:lnTo>
                    <a:pt x="192" y="10"/>
                  </a:lnTo>
                  <a:lnTo>
                    <a:pt x="194" y="9"/>
                  </a:lnTo>
                  <a:lnTo>
                    <a:pt x="196" y="9"/>
                  </a:lnTo>
                  <a:lnTo>
                    <a:pt x="198" y="9"/>
                  </a:lnTo>
                  <a:lnTo>
                    <a:pt x="200" y="9"/>
                  </a:lnTo>
                  <a:lnTo>
                    <a:pt x="202" y="9"/>
                  </a:lnTo>
                  <a:lnTo>
                    <a:pt x="204" y="8"/>
                  </a:lnTo>
                  <a:lnTo>
                    <a:pt x="206" y="8"/>
                  </a:lnTo>
                  <a:lnTo>
                    <a:pt x="208" y="8"/>
                  </a:lnTo>
                  <a:lnTo>
                    <a:pt x="210" y="8"/>
                  </a:lnTo>
                  <a:lnTo>
                    <a:pt x="212" y="8"/>
                  </a:lnTo>
                  <a:lnTo>
                    <a:pt x="214" y="7"/>
                  </a:lnTo>
                  <a:lnTo>
                    <a:pt x="216" y="7"/>
                  </a:lnTo>
                  <a:lnTo>
                    <a:pt x="218" y="7"/>
                  </a:lnTo>
                  <a:lnTo>
                    <a:pt x="220" y="7"/>
                  </a:lnTo>
                  <a:lnTo>
                    <a:pt x="222" y="7"/>
                  </a:lnTo>
                  <a:lnTo>
                    <a:pt x="224" y="6"/>
                  </a:lnTo>
                  <a:lnTo>
                    <a:pt x="226" y="6"/>
                  </a:lnTo>
                  <a:lnTo>
                    <a:pt x="228" y="6"/>
                  </a:lnTo>
                  <a:lnTo>
                    <a:pt x="230" y="6"/>
                  </a:lnTo>
                  <a:lnTo>
                    <a:pt x="232" y="6"/>
                  </a:lnTo>
                  <a:lnTo>
                    <a:pt x="234" y="5"/>
                  </a:lnTo>
                  <a:lnTo>
                    <a:pt x="236" y="5"/>
                  </a:lnTo>
                  <a:lnTo>
                    <a:pt x="238" y="5"/>
                  </a:lnTo>
                  <a:lnTo>
                    <a:pt x="240" y="5"/>
                  </a:lnTo>
                  <a:lnTo>
                    <a:pt x="242" y="5"/>
                  </a:lnTo>
                  <a:lnTo>
                    <a:pt x="244" y="5"/>
                  </a:lnTo>
                  <a:lnTo>
                    <a:pt x="246" y="4"/>
                  </a:lnTo>
                  <a:lnTo>
                    <a:pt x="248" y="4"/>
                  </a:lnTo>
                  <a:lnTo>
                    <a:pt x="250" y="4"/>
                  </a:lnTo>
                  <a:lnTo>
                    <a:pt x="252" y="4"/>
                  </a:lnTo>
                  <a:lnTo>
                    <a:pt x="254" y="4"/>
                  </a:lnTo>
                  <a:lnTo>
                    <a:pt x="256" y="4"/>
                  </a:lnTo>
                  <a:lnTo>
                    <a:pt x="258" y="3"/>
                  </a:lnTo>
                  <a:lnTo>
                    <a:pt x="260" y="3"/>
                  </a:lnTo>
                  <a:lnTo>
                    <a:pt x="262" y="3"/>
                  </a:lnTo>
                  <a:lnTo>
                    <a:pt x="264" y="3"/>
                  </a:lnTo>
                  <a:lnTo>
                    <a:pt x="266" y="3"/>
                  </a:lnTo>
                  <a:lnTo>
                    <a:pt x="268" y="3"/>
                  </a:lnTo>
                  <a:lnTo>
                    <a:pt x="270" y="3"/>
                  </a:lnTo>
                  <a:lnTo>
                    <a:pt x="272" y="2"/>
                  </a:lnTo>
                  <a:lnTo>
                    <a:pt x="274" y="2"/>
                  </a:lnTo>
                  <a:lnTo>
                    <a:pt x="276" y="2"/>
                  </a:lnTo>
                  <a:lnTo>
                    <a:pt x="278" y="2"/>
                  </a:lnTo>
                  <a:lnTo>
                    <a:pt x="280" y="2"/>
                  </a:lnTo>
                  <a:lnTo>
                    <a:pt x="282" y="2"/>
                  </a:lnTo>
                  <a:lnTo>
                    <a:pt x="284" y="2"/>
                  </a:lnTo>
                  <a:lnTo>
                    <a:pt x="286" y="1"/>
                  </a:lnTo>
                  <a:lnTo>
                    <a:pt x="288" y="1"/>
                  </a:lnTo>
                  <a:lnTo>
                    <a:pt x="290" y="1"/>
                  </a:lnTo>
                  <a:lnTo>
                    <a:pt x="292" y="1"/>
                  </a:lnTo>
                  <a:lnTo>
                    <a:pt x="294" y="1"/>
                  </a:lnTo>
                  <a:lnTo>
                    <a:pt x="296" y="1"/>
                  </a:lnTo>
                  <a:lnTo>
                    <a:pt x="298" y="1"/>
                  </a:lnTo>
                  <a:lnTo>
                    <a:pt x="300" y="1"/>
                  </a:lnTo>
                  <a:lnTo>
                    <a:pt x="302" y="1"/>
                  </a:lnTo>
                  <a:lnTo>
                    <a:pt x="304" y="0"/>
                  </a:lnTo>
                  <a:lnTo>
                    <a:pt x="306" y="0"/>
                  </a:lnTo>
                  <a:lnTo>
                    <a:pt x="308" y="0"/>
                  </a:lnTo>
                  <a:lnTo>
                    <a:pt x="310" y="0"/>
                  </a:lnTo>
                  <a:lnTo>
                    <a:pt x="312" y="0"/>
                  </a:lnTo>
                  <a:lnTo>
                    <a:pt x="314" y="0"/>
                  </a:lnTo>
                  <a:lnTo>
                    <a:pt x="316" y="0"/>
                  </a:lnTo>
                  <a:lnTo>
                    <a:pt x="318" y="0"/>
                  </a:lnTo>
                  <a:lnTo>
                    <a:pt x="320" y="0"/>
                  </a:lnTo>
                  <a:lnTo>
                    <a:pt x="322" y="0"/>
                  </a:lnTo>
                  <a:lnTo>
                    <a:pt x="324" y="0"/>
                  </a:lnTo>
                  <a:lnTo>
                    <a:pt x="326" y="0"/>
                  </a:lnTo>
                  <a:lnTo>
                    <a:pt x="328" y="0"/>
                  </a:lnTo>
                  <a:lnTo>
                    <a:pt x="330" y="0"/>
                  </a:lnTo>
                  <a:lnTo>
                    <a:pt x="332" y="0"/>
                  </a:lnTo>
                  <a:lnTo>
                    <a:pt x="334" y="0"/>
                  </a:lnTo>
                  <a:lnTo>
                    <a:pt x="336" y="0"/>
                  </a:lnTo>
                  <a:lnTo>
                    <a:pt x="338" y="0"/>
                  </a:lnTo>
                  <a:lnTo>
                    <a:pt x="340" y="0"/>
                  </a:lnTo>
                  <a:lnTo>
                    <a:pt x="342" y="0"/>
                  </a:lnTo>
                  <a:lnTo>
                    <a:pt x="344" y="0"/>
                  </a:lnTo>
                  <a:lnTo>
                    <a:pt x="346" y="0"/>
                  </a:lnTo>
                  <a:lnTo>
                    <a:pt x="348" y="0"/>
                  </a:lnTo>
                  <a:lnTo>
                    <a:pt x="350" y="0"/>
                  </a:lnTo>
                  <a:lnTo>
                    <a:pt x="352" y="0"/>
                  </a:lnTo>
                  <a:lnTo>
                    <a:pt x="354" y="0"/>
                  </a:lnTo>
                  <a:lnTo>
                    <a:pt x="356" y="0"/>
                  </a:lnTo>
                  <a:lnTo>
                    <a:pt x="358" y="0"/>
                  </a:lnTo>
                  <a:lnTo>
                    <a:pt x="360" y="0"/>
                  </a:lnTo>
                  <a:lnTo>
                    <a:pt x="362" y="0"/>
                  </a:lnTo>
                  <a:lnTo>
                    <a:pt x="364" y="0"/>
                  </a:lnTo>
                  <a:lnTo>
                    <a:pt x="366" y="0"/>
                  </a:lnTo>
                  <a:lnTo>
                    <a:pt x="368" y="0"/>
                  </a:lnTo>
                  <a:lnTo>
                    <a:pt x="370" y="1"/>
                  </a:lnTo>
                  <a:lnTo>
                    <a:pt x="372" y="1"/>
                  </a:lnTo>
                  <a:lnTo>
                    <a:pt x="374" y="1"/>
                  </a:lnTo>
                  <a:lnTo>
                    <a:pt x="376" y="1"/>
                  </a:lnTo>
                  <a:lnTo>
                    <a:pt x="378" y="1"/>
                  </a:lnTo>
                  <a:lnTo>
                    <a:pt x="380" y="1"/>
                  </a:lnTo>
                  <a:lnTo>
                    <a:pt x="382" y="2"/>
                  </a:lnTo>
                  <a:lnTo>
                    <a:pt x="384" y="2"/>
                  </a:lnTo>
                  <a:lnTo>
                    <a:pt x="386" y="2"/>
                  </a:lnTo>
                  <a:lnTo>
                    <a:pt x="388" y="2"/>
                  </a:lnTo>
                  <a:lnTo>
                    <a:pt x="390" y="3"/>
                  </a:lnTo>
                  <a:lnTo>
                    <a:pt x="392" y="3"/>
                  </a:lnTo>
                  <a:lnTo>
                    <a:pt x="394" y="3"/>
                  </a:lnTo>
                  <a:lnTo>
                    <a:pt x="396" y="4"/>
                  </a:lnTo>
                  <a:lnTo>
                    <a:pt x="398" y="4"/>
                  </a:lnTo>
                  <a:lnTo>
                    <a:pt x="400" y="4"/>
                  </a:lnTo>
                  <a:lnTo>
                    <a:pt x="402" y="5"/>
                  </a:lnTo>
                  <a:lnTo>
                    <a:pt x="404" y="5"/>
                  </a:lnTo>
                  <a:lnTo>
                    <a:pt x="406" y="6"/>
                  </a:lnTo>
                  <a:lnTo>
                    <a:pt x="408" y="6"/>
                  </a:lnTo>
                  <a:lnTo>
                    <a:pt x="410" y="7"/>
                  </a:lnTo>
                  <a:lnTo>
                    <a:pt x="412" y="7"/>
                  </a:lnTo>
                  <a:lnTo>
                    <a:pt x="414" y="8"/>
                  </a:lnTo>
                  <a:lnTo>
                    <a:pt x="416" y="8"/>
                  </a:lnTo>
                  <a:lnTo>
                    <a:pt x="418" y="9"/>
                  </a:lnTo>
                  <a:lnTo>
                    <a:pt x="420" y="10"/>
                  </a:lnTo>
                  <a:lnTo>
                    <a:pt x="422" y="11"/>
                  </a:lnTo>
                  <a:lnTo>
                    <a:pt x="424" y="11"/>
                  </a:lnTo>
                  <a:lnTo>
                    <a:pt x="426" y="12"/>
                  </a:lnTo>
                  <a:lnTo>
                    <a:pt x="428" y="13"/>
                  </a:lnTo>
                  <a:lnTo>
                    <a:pt x="430" y="14"/>
                  </a:lnTo>
                  <a:lnTo>
                    <a:pt x="432" y="15"/>
                  </a:lnTo>
                  <a:lnTo>
                    <a:pt x="434" y="16"/>
                  </a:lnTo>
                  <a:lnTo>
                    <a:pt x="436" y="18"/>
                  </a:lnTo>
                  <a:lnTo>
                    <a:pt x="438" y="19"/>
                  </a:lnTo>
                  <a:lnTo>
                    <a:pt x="440" y="20"/>
                  </a:lnTo>
                  <a:lnTo>
                    <a:pt x="442" y="22"/>
                  </a:lnTo>
                  <a:lnTo>
                    <a:pt x="444" y="23"/>
                  </a:lnTo>
                  <a:lnTo>
                    <a:pt x="446" y="25"/>
                  </a:lnTo>
                  <a:lnTo>
                    <a:pt x="448" y="27"/>
                  </a:lnTo>
                  <a:lnTo>
                    <a:pt x="450" y="29"/>
                  </a:lnTo>
                  <a:lnTo>
                    <a:pt x="452" y="31"/>
                  </a:lnTo>
                  <a:lnTo>
                    <a:pt x="454" y="33"/>
                  </a:lnTo>
                  <a:lnTo>
                    <a:pt x="456" y="36"/>
                  </a:lnTo>
                  <a:lnTo>
                    <a:pt x="458" y="38"/>
                  </a:lnTo>
                  <a:lnTo>
                    <a:pt x="460" y="41"/>
                  </a:lnTo>
                  <a:lnTo>
                    <a:pt x="462" y="44"/>
                  </a:lnTo>
                  <a:lnTo>
                    <a:pt x="464" y="48"/>
                  </a:lnTo>
                  <a:lnTo>
                    <a:pt x="466" y="52"/>
                  </a:lnTo>
                  <a:lnTo>
                    <a:pt x="468" y="56"/>
                  </a:lnTo>
                  <a:lnTo>
                    <a:pt x="470" y="61"/>
                  </a:lnTo>
                  <a:lnTo>
                    <a:pt x="472" y="66"/>
                  </a:lnTo>
                  <a:lnTo>
                    <a:pt x="474" y="72"/>
                  </a:lnTo>
                  <a:lnTo>
                    <a:pt x="476" y="78"/>
                  </a:lnTo>
                  <a:lnTo>
                    <a:pt x="478" y="85"/>
                  </a:lnTo>
                  <a:lnTo>
                    <a:pt x="480" y="94"/>
                  </a:lnTo>
                  <a:lnTo>
                    <a:pt x="482" y="104"/>
                  </a:lnTo>
                  <a:lnTo>
                    <a:pt x="484" y="115"/>
                  </a:lnTo>
                  <a:lnTo>
                    <a:pt x="486" y="128"/>
                  </a:lnTo>
                  <a:lnTo>
                    <a:pt x="487" y="135"/>
                  </a:lnTo>
                  <a:lnTo>
                    <a:pt x="488" y="143"/>
                  </a:lnTo>
                  <a:lnTo>
                    <a:pt x="489" y="152"/>
                  </a:lnTo>
                  <a:lnTo>
                    <a:pt x="490" y="162"/>
                  </a:lnTo>
                  <a:lnTo>
                    <a:pt x="491" y="173"/>
                  </a:lnTo>
                  <a:lnTo>
                    <a:pt x="492" y="185"/>
                  </a:lnTo>
                  <a:lnTo>
                    <a:pt x="493" y="198"/>
                  </a:lnTo>
                  <a:lnTo>
                    <a:pt x="493" y="206"/>
                  </a:lnTo>
                  <a:lnTo>
                    <a:pt x="494" y="214"/>
                  </a:lnTo>
                  <a:lnTo>
                    <a:pt x="494" y="222"/>
                  </a:lnTo>
                  <a:lnTo>
                    <a:pt x="495" y="231"/>
                  </a:lnTo>
                  <a:lnTo>
                    <a:pt x="495" y="240"/>
                  </a:lnTo>
                  <a:lnTo>
                    <a:pt x="496" y="25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60" name="Freeform 381"/>
            <p:cNvSpPr>
              <a:spLocks/>
            </p:cNvSpPr>
            <p:nvPr/>
          </p:nvSpPr>
          <p:spPr bwMode="auto">
            <a:xfrm>
              <a:off x="2866" y="1067"/>
              <a:ext cx="22" cy="360"/>
            </a:xfrm>
            <a:custGeom>
              <a:avLst/>
              <a:gdLst>
                <a:gd name="T0" fmla="*/ 665 w 4"/>
                <a:gd name="T1" fmla="*/ 10713 h 66"/>
                <a:gd name="T2" fmla="*/ 484 w 4"/>
                <a:gd name="T3" fmla="*/ 9731 h 66"/>
                <a:gd name="T4" fmla="*/ 484 w 4"/>
                <a:gd name="T5" fmla="*/ 8596 h 66"/>
                <a:gd name="T6" fmla="*/ 330 w 4"/>
                <a:gd name="T7" fmla="*/ 7287 h 66"/>
                <a:gd name="T8" fmla="*/ 330 w 4"/>
                <a:gd name="T9" fmla="*/ 6011 h 66"/>
                <a:gd name="T10" fmla="*/ 181 w 4"/>
                <a:gd name="T11" fmla="*/ 4702 h 66"/>
                <a:gd name="T12" fmla="*/ 181 w 4"/>
                <a:gd name="T13" fmla="*/ 3245 h 66"/>
                <a:gd name="T14" fmla="*/ 0 w 4"/>
                <a:gd name="T15" fmla="*/ 1784 h 66"/>
                <a:gd name="T16" fmla="*/ 0 w 4"/>
                <a:gd name="T17" fmla="*/ 0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66"/>
                <a:gd name="T29" fmla="*/ 4 w 4"/>
                <a:gd name="T30" fmla="*/ 66 h 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66">
                  <a:moveTo>
                    <a:pt x="4" y="66"/>
                  </a:moveTo>
                  <a:lnTo>
                    <a:pt x="3" y="60"/>
                  </a:lnTo>
                  <a:lnTo>
                    <a:pt x="3" y="53"/>
                  </a:lnTo>
                  <a:lnTo>
                    <a:pt x="2" y="45"/>
                  </a:lnTo>
                  <a:lnTo>
                    <a:pt x="2" y="37"/>
                  </a:lnTo>
                  <a:lnTo>
                    <a:pt x="1" y="29"/>
                  </a:lnTo>
                  <a:lnTo>
                    <a:pt x="1" y="20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61" name="Freeform 382"/>
            <p:cNvSpPr>
              <a:spLocks/>
            </p:cNvSpPr>
            <p:nvPr/>
          </p:nvSpPr>
          <p:spPr bwMode="auto">
            <a:xfrm>
              <a:off x="2888" y="1427"/>
              <a:ext cx="2681" cy="1008"/>
            </a:xfrm>
            <a:custGeom>
              <a:avLst/>
              <a:gdLst>
                <a:gd name="T0" fmla="*/ 474 w 492"/>
                <a:gd name="T1" fmla="*/ 5345 h 185"/>
                <a:gd name="T2" fmla="*/ 1128 w 492"/>
                <a:gd name="T3" fmla="*/ 10363 h 185"/>
                <a:gd name="T4" fmla="*/ 1782 w 492"/>
                <a:gd name="T5" fmla="*/ 13921 h 185"/>
                <a:gd name="T6" fmla="*/ 2436 w 492"/>
                <a:gd name="T7" fmla="*/ 16657 h 185"/>
                <a:gd name="T8" fmla="*/ 3090 w 492"/>
                <a:gd name="T9" fmla="*/ 18765 h 185"/>
                <a:gd name="T10" fmla="*/ 3711 w 492"/>
                <a:gd name="T11" fmla="*/ 20541 h 185"/>
                <a:gd name="T12" fmla="*/ 4365 w 492"/>
                <a:gd name="T13" fmla="*/ 21849 h 185"/>
                <a:gd name="T14" fmla="*/ 5166 w 492"/>
                <a:gd name="T15" fmla="*/ 23304 h 185"/>
                <a:gd name="T16" fmla="*/ 6147 w 492"/>
                <a:gd name="T17" fmla="*/ 24579 h 185"/>
                <a:gd name="T18" fmla="*/ 7128 w 492"/>
                <a:gd name="T19" fmla="*/ 25560 h 185"/>
                <a:gd name="T20" fmla="*/ 8403 w 492"/>
                <a:gd name="T21" fmla="*/ 26687 h 185"/>
                <a:gd name="T22" fmla="*/ 9858 w 492"/>
                <a:gd name="T23" fmla="*/ 27488 h 185"/>
                <a:gd name="T24" fmla="*/ 11313 w 492"/>
                <a:gd name="T25" fmla="*/ 28142 h 185"/>
                <a:gd name="T26" fmla="*/ 12767 w 492"/>
                <a:gd name="T27" fmla="*/ 28796 h 185"/>
                <a:gd name="T28" fmla="*/ 14255 w 492"/>
                <a:gd name="T29" fmla="*/ 29123 h 185"/>
                <a:gd name="T30" fmla="*/ 15710 w 492"/>
                <a:gd name="T31" fmla="*/ 29450 h 185"/>
                <a:gd name="T32" fmla="*/ 17165 w 492"/>
                <a:gd name="T33" fmla="*/ 29597 h 185"/>
                <a:gd name="T34" fmla="*/ 18620 w 492"/>
                <a:gd name="T35" fmla="*/ 29777 h 185"/>
                <a:gd name="T36" fmla="*/ 20075 w 492"/>
                <a:gd name="T37" fmla="*/ 29924 h 185"/>
                <a:gd name="T38" fmla="*/ 21530 w 492"/>
                <a:gd name="T39" fmla="*/ 29924 h 185"/>
                <a:gd name="T40" fmla="*/ 22985 w 492"/>
                <a:gd name="T41" fmla="*/ 29924 h 185"/>
                <a:gd name="T42" fmla="*/ 24440 w 492"/>
                <a:gd name="T43" fmla="*/ 29924 h 185"/>
                <a:gd name="T44" fmla="*/ 25895 w 492"/>
                <a:gd name="T45" fmla="*/ 29924 h 185"/>
                <a:gd name="T46" fmla="*/ 27349 w 492"/>
                <a:gd name="T47" fmla="*/ 29924 h 185"/>
                <a:gd name="T48" fmla="*/ 28804 w 492"/>
                <a:gd name="T49" fmla="*/ 29924 h 185"/>
                <a:gd name="T50" fmla="*/ 30259 w 492"/>
                <a:gd name="T51" fmla="*/ 29924 h 185"/>
                <a:gd name="T52" fmla="*/ 31714 w 492"/>
                <a:gd name="T53" fmla="*/ 29777 h 185"/>
                <a:gd name="T54" fmla="*/ 33169 w 492"/>
                <a:gd name="T55" fmla="*/ 29777 h 185"/>
                <a:gd name="T56" fmla="*/ 34624 w 492"/>
                <a:gd name="T57" fmla="*/ 29597 h 185"/>
                <a:gd name="T58" fmla="*/ 36079 w 492"/>
                <a:gd name="T59" fmla="*/ 29450 h 185"/>
                <a:gd name="T60" fmla="*/ 37534 w 492"/>
                <a:gd name="T61" fmla="*/ 29450 h 185"/>
                <a:gd name="T62" fmla="*/ 38989 w 492"/>
                <a:gd name="T63" fmla="*/ 29270 h 185"/>
                <a:gd name="T64" fmla="*/ 40444 w 492"/>
                <a:gd name="T65" fmla="*/ 29123 h 185"/>
                <a:gd name="T66" fmla="*/ 41899 w 492"/>
                <a:gd name="T67" fmla="*/ 28943 h 185"/>
                <a:gd name="T68" fmla="*/ 43354 w 492"/>
                <a:gd name="T69" fmla="*/ 28943 h 185"/>
                <a:gd name="T70" fmla="*/ 44809 w 492"/>
                <a:gd name="T71" fmla="*/ 28796 h 185"/>
                <a:gd name="T72" fmla="*/ 46264 w 492"/>
                <a:gd name="T73" fmla="*/ 28616 h 185"/>
                <a:gd name="T74" fmla="*/ 47746 w 492"/>
                <a:gd name="T75" fmla="*/ 28469 h 185"/>
                <a:gd name="T76" fmla="*/ 49201 w 492"/>
                <a:gd name="T77" fmla="*/ 28322 h 185"/>
                <a:gd name="T78" fmla="*/ 50656 w 492"/>
                <a:gd name="T79" fmla="*/ 28142 h 185"/>
                <a:gd name="T80" fmla="*/ 52111 w 492"/>
                <a:gd name="T81" fmla="*/ 27995 h 185"/>
                <a:gd name="T82" fmla="*/ 53566 w 492"/>
                <a:gd name="T83" fmla="*/ 27815 h 185"/>
                <a:gd name="T84" fmla="*/ 55020 w 492"/>
                <a:gd name="T85" fmla="*/ 27668 h 185"/>
                <a:gd name="T86" fmla="*/ 56475 w 492"/>
                <a:gd name="T87" fmla="*/ 27488 h 185"/>
                <a:gd name="T88" fmla="*/ 57930 w 492"/>
                <a:gd name="T89" fmla="*/ 27341 h 185"/>
                <a:gd name="T90" fmla="*/ 59385 w 492"/>
                <a:gd name="T91" fmla="*/ 27167 h 185"/>
                <a:gd name="T92" fmla="*/ 60840 w 492"/>
                <a:gd name="T93" fmla="*/ 27014 h 185"/>
                <a:gd name="T94" fmla="*/ 62295 w 492"/>
                <a:gd name="T95" fmla="*/ 26840 h 185"/>
                <a:gd name="T96" fmla="*/ 63750 w 492"/>
                <a:gd name="T97" fmla="*/ 26687 h 185"/>
                <a:gd name="T98" fmla="*/ 65205 w 492"/>
                <a:gd name="T99" fmla="*/ 26540 h 185"/>
                <a:gd name="T100" fmla="*/ 66660 w 492"/>
                <a:gd name="T101" fmla="*/ 26361 h 185"/>
                <a:gd name="T102" fmla="*/ 68115 w 492"/>
                <a:gd name="T103" fmla="*/ 26213 h 185"/>
                <a:gd name="T104" fmla="*/ 69570 w 492"/>
                <a:gd name="T105" fmla="*/ 25887 h 185"/>
                <a:gd name="T106" fmla="*/ 71025 w 492"/>
                <a:gd name="T107" fmla="*/ 25712 h 185"/>
                <a:gd name="T108" fmla="*/ 72480 w 492"/>
                <a:gd name="T109" fmla="*/ 25560 h 185"/>
                <a:gd name="T110" fmla="*/ 73935 w 492"/>
                <a:gd name="T111" fmla="*/ 25385 h 185"/>
                <a:gd name="T112" fmla="*/ 75390 w 492"/>
                <a:gd name="T113" fmla="*/ 25233 h 185"/>
                <a:gd name="T114" fmla="*/ 76844 w 492"/>
                <a:gd name="T115" fmla="*/ 25086 h 185"/>
                <a:gd name="T116" fmla="*/ 78305 w 492"/>
                <a:gd name="T117" fmla="*/ 24906 h 185"/>
                <a:gd name="T118" fmla="*/ 79607 w 492"/>
                <a:gd name="T119" fmla="*/ 24759 h 18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2"/>
                <a:gd name="T181" fmla="*/ 0 h 185"/>
                <a:gd name="T182" fmla="*/ 492 w 492"/>
                <a:gd name="T183" fmla="*/ 185 h 18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2" h="185">
                  <a:moveTo>
                    <a:pt x="0" y="0"/>
                  </a:moveTo>
                  <a:lnTo>
                    <a:pt x="1" y="12"/>
                  </a:lnTo>
                  <a:lnTo>
                    <a:pt x="2" y="23"/>
                  </a:lnTo>
                  <a:lnTo>
                    <a:pt x="3" y="33"/>
                  </a:lnTo>
                  <a:lnTo>
                    <a:pt x="4" y="42"/>
                  </a:lnTo>
                  <a:lnTo>
                    <a:pt x="5" y="50"/>
                  </a:lnTo>
                  <a:lnTo>
                    <a:pt x="6" y="57"/>
                  </a:lnTo>
                  <a:lnTo>
                    <a:pt x="7" y="64"/>
                  </a:lnTo>
                  <a:lnTo>
                    <a:pt x="8" y="70"/>
                  </a:lnTo>
                  <a:lnTo>
                    <a:pt x="9" y="76"/>
                  </a:lnTo>
                  <a:lnTo>
                    <a:pt x="10" y="81"/>
                  </a:lnTo>
                  <a:lnTo>
                    <a:pt x="11" y="86"/>
                  </a:lnTo>
                  <a:lnTo>
                    <a:pt x="12" y="91"/>
                  </a:lnTo>
                  <a:lnTo>
                    <a:pt x="13" y="95"/>
                  </a:lnTo>
                  <a:lnTo>
                    <a:pt x="14" y="100"/>
                  </a:lnTo>
                  <a:lnTo>
                    <a:pt x="15" y="103"/>
                  </a:lnTo>
                  <a:lnTo>
                    <a:pt x="16" y="107"/>
                  </a:lnTo>
                  <a:lnTo>
                    <a:pt x="17" y="110"/>
                  </a:lnTo>
                  <a:lnTo>
                    <a:pt x="18" y="113"/>
                  </a:lnTo>
                  <a:lnTo>
                    <a:pt x="19" y="116"/>
                  </a:lnTo>
                  <a:lnTo>
                    <a:pt x="20" y="119"/>
                  </a:lnTo>
                  <a:lnTo>
                    <a:pt x="21" y="122"/>
                  </a:lnTo>
                  <a:lnTo>
                    <a:pt x="22" y="124"/>
                  </a:lnTo>
                  <a:lnTo>
                    <a:pt x="23" y="127"/>
                  </a:lnTo>
                  <a:lnTo>
                    <a:pt x="24" y="129"/>
                  </a:lnTo>
                  <a:lnTo>
                    <a:pt x="25" y="131"/>
                  </a:lnTo>
                  <a:lnTo>
                    <a:pt x="26" y="133"/>
                  </a:lnTo>
                  <a:lnTo>
                    <a:pt x="27" y="135"/>
                  </a:lnTo>
                  <a:lnTo>
                    <a:pt x="28" y="137"/>
                  </a:lnTo>
                  <a:lnTo>
                    <a:pt x="29" y="139"/>
                  </a:lnTo>
                  <a:lnTo>
                    <a:pt x="30" y="141"/>
                  </a:lnTo>
                  <a:lnTo>
                    <a:pt x="32" y="144"/>
                  </a:lnTo>
                  <a:lnTo>
                    <a:pt x="33" y="146"/>
                  </a:lnTo>
                  <a:lnTo>
                    <a:pt x="35" y="148"/>
                  </a:lnTo>
                  <a:lnTo>
                    <a:pt x="36" y="150"/>
                  </a:lnTo>
                  <a:lnTo>
                    <a:pt x="38" y="152"/>
                  </a:lnTo>
                  <a:lnTo>
                    <a:pt x="39" y="154"/>
                  </a:lnTo>
                  <a:lnTo>
                    <a:pt x="41" y="155"/>
                  </a:lnTo>
                  <a:lnTo>
                    <a:pt x="42" y="157"/>
                  </a:lnTo>
                  <a:lnTo>
                    <a:pt x="44" y="158"/>
                  </a:lnTo>
                  <a:lnTo>
                    <a:pt x="45" y="160"/>
                  </a:lnTo>
                  <a:lnTo>
                    <a:pt x="48" y="162"/>
                  </a:lnTo>
                  <a:lnTo>
                    <a:pt x="50" y="163"/>
                  </a:lnTo>
                  <a:lnTo>
                    <a:pt x="52" y="165"/>
                  </a:lnTo>
                  <a:lnTo>
                    <a:pt x="54" y="166"/>
                  </a:lnTo>
                  <a:lnTo>
                    <a:pt x="57" y="168"/>
                  </a:lnTo>
                  <a:lnTo>
                    <a:pt x="59" y="169"/>
                  </a:lnTo>
                  <a:lnTo>
                    <a:pt x="61" y="170"/>
                  </a:lnTo>
                  <a:lnTo>
                    <a:pt x="63" y="172"/>
                  </a:lnTo>
                  <a:lnTo>
                    <a:pt x="66" y="173"/>
                  </a:lnTo>
                  <a:lnTo>
                    <a:pt x="68" y="174"/>
                  </a:lnTo>
                  <a:lnTo>
                    <a:pt x="70" y="174"/>
                  </a:lnTo>
                  <a:lnTo>
                    <a:pt x="72" y="175"/>
                  </a:lnTo>
                  <a:lnTo>
                    <a:pt x="75" y="176"/>
                  </a:lnTo>
                  <a:lnTo>
                    <a:pt x="77" y="177"/>
                  </a:lnTo>
                  <a:lnTo>
                    <a:pt x="79" y="178"/>
                  </a:lnTo>
                  <a:lnTo>
                    <a:pt x="81" y="178"/>
                  </a:lnTo>
                  <a:lnTo>
                    <a:pt x="84" y="179"/>
                  </a:lnTo>
                  <a:lnTo>
                    <a:pt x="86" y="179"/>
                  </a:lnTo>
                  <a:lnTo>
                    <a:pt x="88" y="180"/>
                  </a:lnTo>
                  <a:lnTo>
                    <a:pt x="90" y="180"/>
                  </a:lnTo>
                  <a:lnTo>
                    <a:pt x="93" y="181"/>
                  </a:lnTo>
                  <a:lnTo>
                    <a:pt x="95" y="181"/>
                  </a:lnTo>
                  <a:lnTo>
                    <a:pt x="97" y="182"/>
                  </a:lnTo>
                  <a:lnTo>
                    <a:pt x="99" y="182"/>
                  </a:lnTo>
                  <a:lnTo>
                    <a:pt x="102" y="182"/>
                  </a:lnTo>
                  <a:lnTo>
                    <a:pt x="104" y="183"/>
                  </a:lnTo>
                  <a:lnTo>
                    <a:pt x="106" y="183"/>
                  </a:lnTo>
                  <a:lnTo>
                    <a:pt x="108" y="183"/>
                  </a:lnTo>
                  <a:lnTo>
                    <a:pt x="111" y="184"/>
                  </a:lnTo>
                  <a:lnTo>
                    <a:pt x="113" y="184"/>
                  </a:lnTo>
                  <a:lnTo>
                    <a:pt x="115" y="184"/>
                  </a:lnTo>
                  <a:lnTo>
                    <a:pt x="117" y="184"/>
                  </a:lnTo>
                  <a:lnTo>
                    <a:pt x="120" y="184"/>
                  </a:lnTo>
                  <a:lnTo>
                    <a:pt x="122" y="184"/>
                  </a:lnTo>
                  <a:lnTo>
                    <a:pt x="124" y="185"/>
                  </a:lnTo>
                  <a:lnTo>
                    <a:pt x="126" y="185"/>
                  </a:lnTo>
                  <a:lnTo>
                    <a:pt x="129" y="185"/>
                  </a:lnTo>
                  <a:lnTo>
                    <a:pt x="131" y="185"/>
                  </a:lnTo>
                  <a:lnTo>
                    <a:pt x="133" y="185"/>
                  </a:lnTo>
                  <a:lnTo>
                    <a:pt x="135" y="185"/>
                  </a:lnTo>
                  <a:lnTo>
                    <a:pt x="138" y="185"/>
                  </a:lnTo>
                  <a:lnTo>
                    <a:pt x="140" y="185"/>
                  </a:lnTo>
                  <a:lnTo>
                    <a:pt x="142" y="185"/>
                  </a:lnTo>
                  <a:lnTo>
                    <a:pt x="144" y="185"/>
                  </a:lnTo>
                  <a:lnTo>
                    <a:pt x="147" y="185"/>
                  </a:lnTo>
                  <a:lnTo>
                    <a:pt x="149" y="185"/>
                  </a:lnTo>
                  <a:lnTo>
                    <a:pt x="151" y="185"/>
                  </a:lnTo>
                  <a:lnTo>
                    <a:pt x="153" y="185"/>
                  </a:lnTo>
                  <a:lnTo>
                    <a:pt x="156" y="185"/>
                  </a:lnTo>
                  <a:lnTo>
                    <a:pt x="158" y="185"/>
                  </a:lnTo>
                  <a:lnTo>
                    <a:pt x="160" y="185"/>
                  </a:lnTo>
                  <a:lnTo>
                    <a:pt x="162" y="185"/>
                  </a:lnTo>
                  <a:lnTo>
                    <a:pt x="165" y="185"/>
                  </a:lnTo>
                  <a:lnTo>
                    <a:pt x="167" y="185"/>
                  </a:lnTo>
                  <a:lnTo>
                    <a:pt x="169" y="185"/>
                  </a:lnTo>
                  <a:lnTo>
                    <a:pt x="171" y="185"/>
                  </a:lnTo>
                  <a:lnTo>
                    <a:pt x="174" y="185"/>
                  </a:lnTo>
                  <a:lnTo>
                    <a:pt x="176" y="185"/>
                  </a:lnTo>
                  <a:lnTo>
                    <a:pt x="178" y="185"/>
                  </a:lnTo>
                  <a:lnTo>
                    <a:pt x="180" y="185"/>
                  </a:lnTo>
                  <a:lnTo>
                    <a:pt x="183" y="185"/>
                  </a:lnTo>
                  <a:lnTo>
                    <a:pt x="185" y="185"/>
                  </a:lnTo>
                  <a:lnTo>
                    <a:pt x="187" y="185"/>
                  </a:lnTo>
                  <a:lnTo>
                    <a:pt x="189" y="184"/>
                  </a:lnTo>
                  <a:lnTo>
                    <a:pt x="192" y="184"/>
                  </a:lnTo>
                  <a:lnTo>
                    <a:pt x="194" y="184"/>
                  </a:lnTo>
                  <a:lnTo>
                    <a:pt x="196" y="184"/>
                  </a:lnTo>
                  <a:lnTo>
                    <a:pt x="198" y="184"/>
                  </a:lnTo>
                  <a:lnTo>
                    <a:pt x="201" y="184"/>
                  </a:lnTo>
                  <a:lnTo>
                    <a:pt x="203" y="184"/>
                  </a:lnTo>
                  <a:lnTo>
                    <a:pt x="205" y="184"/>
                  </a:lnTo>
                  <a:lnTo>
                    <a:pt x="207" y="183"/>
                  </a:lnTo>
                  <a:lnTo>
                    <a:pt x="210" y="183"/>
                  </a:lnTo>
                  <a:lnTo>
                    <a:pt x="212" y="183"/>
                  </a:lnTo>
                  <a:lnTo>
                    <a:pt x="214" y="183"/>
                  </a:lnTo>
                  <a:lnTo>
                    <a:pt x="216" y="183"/>
                  </a:lnTo>
                  <a:lnTo>
                    <a:pt x="219" y="183"/>
                  </a:lnTo>
                  <a:lnTo>
                    <a:pt x="221" y="183"/>
                  </a:lnTo>
                  <a:lnTo>
                    <a:pt x="223" y="182"/>
                  </a:lnTo>
                  <a:lnTo>
                    <a:pt x="225" y="182"/>
                  </a:lnTo>
                  <a:lnTo>
                    <a:pt x="228" y="182"/>
                  </a:lnTo>
                  <a:lnTo>
                    <a:pt x="230" y="182"/>
                  </a:lnTo>
                  <a:lnTo>
                    <a:pt x="232" y="182"/>
                  </a:lnTo>
                  <a:lnTo>
                    <a:pt x="234" y="182"/>
                  </a:lnTo>
                  <a:lnTo>
                    <a:pt x="237" y="181"/>
                  </a:lnTo>
                  <a:lnTo>
                    <a:pt x="239" y="181"/>
                  </a:lnTo>
                  <a:lnTo>
                    <a:pt x="241" y="181"/>
                  </a:lnTo>
                  <a:lnTo>
                    <a:pt x="243" y="181"/>
                  </a:lnTo>
                  <a:lnTo>
                    <a:pt x="246" y="181"/>
                  </a:lnTo>
                  <a:lnTo>
                    <a:pt x="248" y="180"/>
                  </a:lnTo>
                  <a:lnTo>
                    <a:pt x="250" y="180"/>
                  </a:lnTo>
                  <a:lnTo>
                    <a:pt x="252" y="180"/>
                  </a:lnTo>
                  <a:lnTo>
                    <a:pt x="255" y="180"/>
                  </a:lnTo>
                  <a:lnTo>
                    <a:pt x="257" y="180"/>
                  </a:lnTo>
                  <a:lnTo>
                    <a:pt x="259" y="179"/>
                  </a:lnTo>
                  <a:lnTo>
                    <a:pt x="261" y="179"/>
                  </a:lnTo>
                  <a:lnTo>
                    <a:pt x="264" y="179"/>
                  </a:lnTo>
                  <a:lnTo>
                    <a:pt x="266" y="179"/>
                  </a:lnTo>
                  <a:lnTo>
                    <a:pt x="268" y="179"/>
                  </a:lnTo>
                  <a:lnTo>
                    <a:pt x="270" y="178"/>
                  </a:lnTo>
                  <a:lnTo>
                    <a:pt x="273" y="178"/>
                  </a:lnTo>
                  <a:lnTo>
                    <a:pt x="275" y="178"/>
                  </a:lnTo>
                  <a:lnTo>
                    <a:pt x="277" y="178"/>
                  </a:lnTo>
                  <a:lnTo>
                    <a:pt x="279" y="178"/>
                  </a:lnTo>
                  <a:lnTo>
                    <a:pt x="282" y="177"/>
                  </a:lnTo>
                  <a:lnTo>
                    <a:pt x="284" y="177"/>
                  </a:lnTo>
                  <a:lnTo>
                    <a:pt x="286" y="177"/>
                  </a:lnTo>
                  <a:lnTo>
                    <a:pt x="288" y="177"/>
                  </a:lnTo>
                  <a:lnTo>
                    <a:pt x="291" y="176"/>
                  </a:lnTo>
                  <a:lnTo>
                    <a:pt x="293" y="176"/>
                  </a:lnTo>
                  <a:lnTo>
                    <a:pt x="295" y="176"/>
                  </a:lnTo>
                  <a:lnTo>
                    <a:pt x="297" y="176"/>
                  </a:lnTo>
                  <a:lnTo>
                    <a:pt x="300" y="175"/>
                  </a:lnTo>
                  <a:lnTo>
                    <a:pt x="302" y="175"/>
                  </a:lnTo>
                  <a:lnTo>
                    <a:pt x="304" y="175"/>
                  </a:lnTo>
                  <a:lnTo>
                    <a:pt x="306" y="175"/>
                  </a:lnTo>
                  <a:lnTo>
                    <a:pt x="309" y="175"/>
                  </a:lnTo>
                  <a:lnTo>
                    <a:pt x="311" y="174"/>
                  </a:lnTo>
                  <a:lnTo>
                    <a:pt x="313" y="174"/>
                  </a:lnTo>
                  <a:lnTo>
                    <a:pt x="315" y="174"/>
                  </a:lnTo>
                  <a:lnTo>
                    <a:pt x="318" y="174"/>
                  </a:lnTo>
                  <a:lnTo>
                    <a:pt x="320" y="173"/>
                  </a:lnTo>
                  <a:lnTo>
                    <a:pt x="322" y="173"/>
                  </a:lnTo>
                  <a:lnTo>
                    <a:pt x="324" y="173"/>
                  </a:lnTo>
                  <a:lnTo>
                    <a:pt x="327" y="173"/>
                  </a:lnTo>
                  <a:lnTo>
                    <a:pt x="329" y="172"/>
                  </a:lnTo>
                  <a:lnTo>
                    <a:pt x="331" y="172"/>
                  </a:lnTo>
                  <a:lnTo>
                    <a:pt x="333" y="172"/>
                  </a:lnTo>
                  <a:lnTo>
                    <a:pt x="336" y="172"/>
                  </a:lnTo>
                  <a:lnTo>
                    <a:pt x="338" y="171"/>
                  </a:lnTo>
                  <a:lnTo>
                    <a:pt x="340" y="171"/>
                  </a:lnTo>
                  <a:lnTo>
                    <a:pt x="342" y="171"/>
                  </a:lnTo>
                  <a:lnTo>
                    <a:pt x="345" y="171"/>
                  </a:lnTo>
                  <a:lnTo>
                    <a:pt x="347" y="170"/>
                  </a:lnTo>
                  <a:lnTo>
                    <a:pt x="349" y="170"/>
                  </a:lnTo>
                  <a:lnTo>
                    <a:pt x="351" y="170"/>
                  </a:lnTo>
                  <a:lnTo>
                    <a:pt x="354" y="170"/>
                  </a:lnTo>
                  <a:lnTo>
                    <a:pt x="356" y="169"/>
                  </a:lnTo>
                  <a:lnTo>
                    <a:pt x="358" y="169"/>
                  </a:lnTo>
                  <a:lnTo>
                    <a:pt x="360" y="169"/>
                  </a:lnTo>
                  <a:lnTo>
                    <a:pt x="363" y="169"/>
                  </a:lnTo>
                  <a:lnTo>
                    <a:pt x="365" y="168"/>
                  </a:lnTo>
                  <a:lnTo>
                    <a:pt x="367" y="168"/>
                  </a:lnTo>
                  <a:lnTo>
                    <a:pt x="369" y="168"/>
                  </a:lnTo>
                  <a:lnTo>
                    <a:pt x="372" y="168"/>
                  </a:lnTo>
                  <a:lnTo>
                    <a:pt x="374" y="167"/>
                  </a:lnTo>
                  <a:lnTo>
                    <a:pt x="376" y="167"/>
                  </a:lnTo>
                  <a:lnTo>
                    <a:pt x="378" y="167"/>
                  </a:lnTo>
                  <a:lnTo>
                    <a:pt x="381" y="166"/>
                  </a:lnTo>
                  <a:lnTo>
                    <a:pt x="383" y="166"/>
                  </a:lnTo>
                  <a:lnTo>
                    <a:pt x="385" y="166"/>
                  </a:lnTo>
                  <a:lnTo>
                    <a:pt x="387" y="166"/>
                  </a:lnTo>
                  <a:lnTo>
                    <a:pt x="390" y="165"/>
                  </a:lnTo>
                  <a:lnTo>
                    <a:pt x="392" y="165"/>
                  </a:lnTo>
                  <a:lnTo>
                    <a:pt x="394" y="165"/>
                  </a:lnTo>
                  <a:lnTo>
                    <a:pt x="396" y="165"/>
                  </a:lnTo>
                  <a:lnTo>
                    <a:pt x="399" y="164"/>
                  </a:lnTo>
                  <a:lnTo>
                    <a:pt x="401" y="164"/>
                  </a:lnTo>
                  <a:lnTo>
                    <a:pt x="403" y="164"/>
                  </a:lnTo>
                  <a:lnTo>
                    <a:pt x="405" y="164"/>
                  </a:lnTo>
                  <a:lnTo>
                    <a:pt x="408" y="163"/>
                  </a:lnTo>
                  <a:lnTo>
                    <a:pt x="410" y="163"/>
                  </a:lnTo>
                  <a:lnTo>
                    <a:pt x="412" y="163"/>
                  </a:lnTo>
                  <a:lnTo>
                    <a:pt x="414" y="162"/>
                  </a:lnTo>
                  <a:lnTo>
                    <a:pt x="417" y="162"/>
                  </a:lnTo>
                  <a:lnTo>
                    <a:pt x="419" y="162"/>
                  </a:lnTo>
                  <a:lnTo>
                    <a:pt x="421" y="162"/>
                  </a:lnTo>
                  <a:lnTo>
                    <a:pt x="423" y="161"/>
                  </a:lnTo>
                  <a:lnTo>
                    <a:pt x="426" y="161"/>
                  </a:lnTo>
                  <a:lnTo>
                    <a:pt x="428" y="161"/>
                  </a:lnTo>
                  <a:lnTo>
                    <a:pt x="430" y="160"/>
                  </a:lnTo>
                  <a:lnTo>
                    <a:pt x="432" y="160"/>
                  </a:lnTo>
                  <a:lnTo>
                    <a:pt x="435" y="160"/>
                  </a:lnTo>
                  <a:lnTo>
                    <a:pt x="437" y="160"/>
                  </a:lnTo>
                  <a:lnTo>
                    <a:pt x="439" y="159"/>
                  </a:lnTo>
                  <a:lnTo>
                    <a:pt x="441" y="159"/>
                  </a:lnTo>
                  <a:lnTo>
                    <a:pt x="444" y="159"/>
                  </a:lnTo>
                  <a:lnTo>
                    <a:pt x="446" y="159"/>
                  </a:lnTo>
                  <a:lnTo>
                    <a:pt x="448" y="158"/>
                  </a:lnTo>
                  <a:lnTo>
                    <a:pt x="450" y="158"/>
                  </a:lnTo>
                  <a:lnTo>
                    <a:pt x="453" y="158"/>
                  </a:lnTo>
                  <a:lnTo>
                    <a:pt x="455" y="157"/>
                  </a:lnTo>
                  <a:lnTo>
                    <a:pt x="457" y="157"/>
                  </a:lnTo>
                  <a:lnTo>
                    <a:pt x="459" y="157"/>
                  </a:lnTo>
                  <a:lnTo>
                    <a:pt x="462" y="157"/>
                  </a:lnTo>
                  <a:lnTo>
                    <a:pt x="464" y="156"/>
                  </a:lnTo>
                  <a:lnTo>
                    <a:pt x="466" y="156"/>
                  </a:lnTo>
                  <a:lnTo>
                    <a:pt x="468" y="156"/>
                  </a:lnTo>
                  <a:lnTo>
                    <a:pt x="471" y="155"/>
                  </a:lnTo>
                  <a:lnTo>
                    <a:pt x="473" y="155"/>
                  </a:lnTo>
                  <a:lnTo>
                    <a:pt x="475" y="155"/>
                  </a:lnTo>
                  <a:lnTo>
                    <a:pt x="477" y="155"/>
                  </a:lnTo>
                  <a:lnTo>
                    <a:pt x="480" y="154"/>
                  </a:lnTo>
                  <a:lnTo>
                    <a:pt x="482" y="154"/>
                  </a:lnTo>
                  <a:lnTo>
                    <a:pt x="484" y="154"/>
                  </a:lnTo>
                  <a:lnTo>
                    <a:pt x="486" y="153"/>
                  </a:lnTo>
                  <a:lnTo>
                    <a:pt x="489" y="153"/>
                  </a:lnTo>
                  <a:lnTo>
                    <a:pt x="491" y="153"/>
                  </a:lnTo>
                  <a:lnTo>
                    <a:pt x="492" y="153"/>
                  </a:lnTo>
                </a:path>
              </a:pathLst>
            </a:cu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  <p:sp>
          <p:nvSpPr>
            <p:cNvPr id="6262" name="Rectangle 383"/>
            <p:cNvSpPr>
              <a:spLocks noChangeArrowheads="1"/>
            </p:cNvSpPr>
            <p:nvPr/>
          </p:nvSpPr>
          <p:spPr bwMode="auto">
            <a:xfrm>
              <a:off x="5" y="1094"/>
              <a:ext cx="5570" cy="3221"/>
            </a:xfrm>
            <a:prstGeom prst="rect">
              <a:avLst/>
            </a:prstGeom>
            <a:noFill/>
            <a:ln w="11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alibri" pitchFamily="34" charset="0"/>
              </a:endParaRPr>
            </a:p>
          </p:txBody>
        </p:sp>
      </p:grpSp>
      <p:cxnSp>
        <p:nvCxnSpPr>
          <p:cNvPr id="471" name="Straight Connector 470"/>
          <p:cNvCxnSpPr>
            <a:endCxn id="6262" idx="0"/>
          </p:cNvCxnSpPr>
          <p:nvPr/>
        </p:nvCxnSpPr>
        <p:spPr>
          <a:xfrm rot="16200000" flipV="1">
            <a:off x="2025650" y="4140200"/>
            <a:ext cx="5159375" cy="9525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Straight Connector 472"/>
          <p:cNvCxnSpPr/>
          <p:nvPr/>
        </p:nvCxnSpPr>
        <p:spPr>
          <a:xfrm flipV="1">
            <a:off x="0" y="3486150"/>
            <a:ext cx="9144000" cy="131445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6" name="Object 472"/>
          <p:cNvGraphicFramePr>
            <a:graphicFrameLocks noChangeAspect="1"/>
          </p:cNvGraphicFramePr>
          <p:nvPr/>
        </p:nvGraphicFramePr>
        <p:xfrm>
          <a:off x="4705350" y="6115050"/>
          <a:ext cx="10398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670" imgH="177646" progId="Equation.DSMT4">
                  <p:embed/>
                </p:oleObj>
              </mc:Choice>
              <mc:Fallback>
                <p:oleObj name="Equation" r:id="rId3" imgW="380670" imgH="177646" progId="Equation.DSMT4">
                  <p:embed/>
                  <p:pic>
                    <p:nvPicPr>
                      <p:cNvPr id="6146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6115050"/>
                        <a:ext cx="10398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473"/>
          <p:cNvGraphicFramePr>
            <a:graphicFrameLocks noChangeAspect="1"/>
          </p:cNvGraphicFramePr>
          <p:nvPr/>
        </p:nvGraphicFramePr>
        <p:xfrm>
          <a:off x="1011238" y="3905250"/>
          <a:ext cx="17272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30" imgH="203112" progId="Equation.DSMT4">
                  <p:embed/>
                </p:oleObj>
              </mc:Choice>
              <mc:Fallback>
                <p:oleObj name="Equation" r:id="rId5" imgW="622030" imgH="203112" progId="Equation.DSMT4">
                  <p:embed/>
                  <p:pic>
                    <p:nvPicPr>
                      <p:cNvPr id="6147" name="Object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905250"/>
                        <a:ext cx="1727200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/>
        </p:nvGraphicFramePr>
        <p:xfrm>
          <a:off x="242888" y="247650"/>
          <a:ext cx="15621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47419" imgH="444307" progId="Equation.DSMT4">
                  <p:embed/>
                </p:oleObj>
              </mc:Choice>
              <mc:Fallback>
                <p:oleObj name="Equation" r:id="rId7" imgW="647419" imgH="444307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247650"/>
                        <a:ext cx="1562100" cy="1071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2038350" y="0"/>
            <a:ext cx="7105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Make a Table of Values with Points near the VA</a:t>
            </a:r>
          </a:p>
        </p:txBody>
      </p:sp>
      <p:graphicFrame>
        <p:nvGraphicFramePr>
          <p:cNvPr id="185" name="Object 182"/>
          <p:cNvGraphicFramePr>
            <a:graphicFrameLocks noChangeAspect="1"/>
          </p:cNvGraphicFramePr>
          <p:nvPr/>
        </p:nvGraphicFramePr>
        <p:xfrm>
          <a:off x="2259013" y="668338"/>
          <a:ext cx="19319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4" imgH="190417" progId="Equation.DSMT4">
                  <p:embed/>
                </p:oleObj>
              </mc:Choice>
              <mc:Fallback>
                <p:oleObj name="Equation" r:id="rId9" imgW="774364" imgH="190417" progId="Equation.DSMT4">
                  <p:embed/>
                  <p:pic>
                    <p:nvPicPr>
                      <p:cNvPr id="185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668338"/>
                        <a:ext cx="193198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" name="Object 183"/>
          <p:cNvGraphicFramePr>
            <a:graphicFrameLocks noChangeAspect="1"/>
          </p:cNvGraphicFramePr>
          <p:nvPr/>
        </p:nvGraphicFramePr>
        <p:xfrm>
          <a:off x="4438650" y="368300"/>
          <a:ext cx="14287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419" imgH="444307" progId="Equation.DSMT4">
                  <p:embed/>
                </p:oleObj>
              </mc:Choice>
              <mc:Fallback>
                <p:oleObj name="Equation" r:id="rId11" imgW="647419" imgH="444307" progId="Equation.DSMT4">
                  <p:embed/>
                  <p:pic>
                    <p:nvPicPr>
                      <p:cNvPr id="186" name="Object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68300"/>
                        <a:ext cx="142875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" name="Object 184"/>
          <p:cNvGraphicFramePr>
            <a:graphicFrameLocks noChangeAspect="1"/>
          </p:cNvGraphicFramePr>
          <p:nvPr/>
        </p:nvGraphicFramePr>
        <p:xfrm>
          <a:off x="5854700" y="674688"/>
          <a:ext cx="9985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425" imgH="177646" progId="Equation.DSMT4">
                  <p:embed/>
                </p:oleObj>
              </mc:Choice>
              <mc:Fallback>
                <p:oleObj name="Equation" r:id="rId13" imgW="431425" imgH="177646" progId="Equation.DSMT4">
                  <p:embed/>
                  <p:pic>
                    <p:nvPicPr>
                      <p:cNvPr id="187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674688"/>
                        <a:ext cx="99853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" name="Oval 187"/>
          <p:cNvSpPr/>
          <p:nvPr/>
        </p:nvSpPr>
        <p:spPr>
          <a:xfrm>
            <a:off x="4267200" y="5178425"/>
            <a:ext cx="77788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329" name="Object 185"/>
          <p:cNvGraphicFramePr>
            <a:graphicFrameLocks noChangeAspect="1"/>
          </p:cNvGraphicFramePr>
          <p:nvPr/>
        </p:nvGraphicFramePr>
        <p:xfrm>
          <a:off x="2255838" y="666750"/>
          <a:ext cx="193198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4" imgH="190417" progId="Equation.DSMT4">
                  <p:embed/>
                </p:oleObj>
              </mc:Choice>
              <mc:Fallback>
                <p:oleObj name="Equation" r:id="rId15" imgW="774364" imgH="190417" progId="Equation.DSMT4">
                  <p:embed/>
                  <p:pic>
                    <p:nvPicPr>
                      <p:cNvPr id="6329" name="Object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666750"/>
                        <a:ext cx="193198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0" name="Object 186"/>
          <p:cNvGraphicFramePr>
            <a:graphicFrameLocks noChangeAspect="1"/>
          </p:cNvGraphicFramePr>
          <p:nvPr/>
        </p:nvGraphicFramePr>
        <p:xfrm>
          <a:off x="4449763" y="366713"/>
          <a:ext cx="140017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725" imgH="444307" progId="Equation.DSMT4">
                  <p:embed/>
                </p:oleObj>
              </mc:Choice>
              <mc:Fallback>
                <p:oleObj name="Equation" r:id="rId17" imgW="634725" imgH="444307" progId="Equation.DSMT4">
                  <p:embed/>
                  <p:pic>
                    <p:nvPicPr>
                      <p:cNvPr id="6330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366713"/>
                        <a:ext cx="1400175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1" name="Object 187"/>
          <p:cNvGraphicFramePr>
            <a:graphicFrameLocks noChangeAspect="1"/>
          </p:cNvGraphicFramePr>
          <p:nvPr/>
        </p:nvGraphicFramePr>
        <p:xfrm>
          <a:off x="5953125" y="673100"/>
          <a:ext cx="7937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42603" imgH="177646" progId="Equation.DSMT4">
                  <p:embed/>
                </p:oleObj>
              </mc:Choice>
              <mc:Fallback>
                <p:oleObj name="Equation" r:id="rId19" imgW="342603" imgH="177646" progId="Equation.DSMT4">
                  <p:embed/>
                  <p:pic>
                    <p:nvPicPr>
                      <p:cNvPr id="6331" name="Object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25" y="673100"/>
                        <a:ext cx="7937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" name="Oval 191"/>
          <p:cNvSpPr/>
          <p:nvPr/>
        </p:nvSpPr>
        <p:spPr>
          <a:xfrm>
            <a:off x="4883150" y="3052763"/>
            <a:ext cx="77788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332" name="Object 188"/>
          <p:cNvGraphicFramePr>
            <a:graphicFrameLocks noChangeAspect="1"/>
          </p:cNvGraphicFramePr>
          <p:nvPr/>
        </p:nvGraphicFramePr>
        <p:xfrm>
          <a:off x="2255838" y="677863"/>
          <a:ext cx="209073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8200" imgH="190500" progId="Equation.DSMT4">
                  <p:embed/>
                </p:oleObj>
              </mc:Choice>
              <mc:Fallback>
                <p:oleObj name="Equation" r:id="rId21" imgW="838200" imgH="190500" progId="Equation.DSMT4">
                  <p:embed/>
                  <p:pic>
                    <p:nvPicPr>
                      <p:cNvPr id="6332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677863"/>
                        <a:ext cx="209073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3" name="Object 189"/>
          <p:cNvGraphicFramePr>
            <a:graphicFrameLocks noChangeAspect="1"/>
          </p:cNvGraphicFramePr>
          <p:nvPr/>
        </p:nvGraphicFramePr>
        <p:xfrm>
          <a:off x="4445000" y="377825"/>
          <a:ext cx="15684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0891" imgH="444307" progId="Equation.DSMT4">
                  <p:embed/>
                </p:oleObj>
              </mc:Choice>
              <mc:Fallback>
                <p:oleObj name="Equation" r:id="rId23" imgW="710891" imgH="444307" progId="Equation.DSMT4">
                  <p:embed/>
                  <p:pic>
                    <p:nvPicPr>
                      <p:cNvPr id="6333" name="Object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377825"/>
                        <a:ext cx="156845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4" name="Object 190"/>
          <p:cNvGraphicFramePr>
            <a:graphicFrameLocks noChangeAspect="1"/>
          </p:cNvGraphicFramePr>
          <p:nvPr/>
        </p:nvGraphicFramePr>
        <p:xfrm>
          <a:off x="6032500" y="684213"/>
          <a:ext cx="7937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603" imgH="177646" progId="Equation.DSMT4">
                  <p:embed/>
                </p:oleObj>
              </mc:Choice>
              <mc:Fallback>
                <p:oleObj name="Equation" r:id="rId25" imgW="342603" imgH="177646" progId="Equation.DSMT4">
                  <p:embed/>
                  <p:pic>
                    <p:nvPicPr>
                      <p:cNvPr id="6334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684213"/>
                        <a:ext cx="79375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Oval 195"/>
          <p:cNvSpPr/>
          <p:nvPr/>
        </p:nvSpPr>
        <p:spPr>
          <a:xfrm>
            <a:off x="6018213" y="3627438"/>
            <a:ext cx="77787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335" name="Object 191"/>
          <p:cNvGraphicFramePr>
            <a:graphicFrameLocks noChangeAspect="1"/>
          </p:cNvGraphicFramePr>
          <p:nvPr/>
        </p:nvGraphicFramePr>
        <p:xfrm>
          <a:off x="2251075" y="676275"/>
          <a:ext cx="19319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74364" imgH="190417" progId="Equation.DSMT4">
                  <p:embed/>
                </p:oleObj>
              </mc:Choice>
              <mc:Fallback>
                <p:oleObj name="Equation" r:id="rId27" imgW="774364" imgH="190417" progId="Equation.DSMT4">
                  <p:embed/>
                  <p:pic>
                    <p:nvPicPr>
                      <p:cNvPr id="6335" name="Object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676275"/>
                        <a:ext cx="193198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6" name="Object 192"/>
          <p:cNvGraphicFramePr>
            <a:graphicFrameLocks noChangeAspect="1"/>
          </p:cNvGraphicFramePr>
          <p:nvPr/>
        </p:nvGraphicFramePr>
        <p:xfrm>
          <a:off x="4445000" y="388938"/>
          <a:ext cx="140017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34725" imgH="431613" progId="Equation.DSMT4">
                  <p:embed/>
                </p:oleObj>
              </mc:Choice>
              <mc:Fallback>
                <p:oleObj name="Equation" r:id="rId29" imgW="634725" imgH="431613" progId="Equation.DSMT4">
                  <p:embed/>
                  <p:pic>
                    <p:nvPicPr>
                      <p:cNvPr id="6336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388938"/>
                        <a:ext cx="1400175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37" name="Object 193"/>
          <p:cNvGraphicFramePr>
            <a:graphicFrameLocks noChangeAspect="1"/>
          </p:cNvGraphicFramePr>
          <p:nvPr/>
        </p:nvGraphicFramePr>
        <p:xfrm>
          <a:off x="6051550" y="682625"/>
          <a:ext cx="5873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670" imgH="177569" progId="Equation.DSMT4">
                  <p:embed/>
                </p:oleObj>
              </mc:Choice>
              <mc:Fallback>
                <p:oleObj name="Equation" r:id="rId31" imgW="253670" imgH="177569" progId="Equation.DSMT4">
                  <p:embed/>
                  <p:pic>
                    <p:nvPicPr>
                      <p:cNvPr id="6337" name="Object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682625"/>
                        <a:ext cx="58737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0" name="Oval 199"/>
          <p:cNvSpPr/>
          <p:nvPr/>
        </p:nvSpPr>
        <p:spPr>
          <a:xfrm>
            <a:off x="3108325" y="4513263"/>
            <a:ext cx="79375" cy="84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1" name="Oval 200"/>
          <p:cNvSpPr/>
          <p:nvPr/>
        </p:nvSpPr>
        <p:spPr>
          <a:xfrm>
            <a:off x="5172075" y="3505200"/>
            <a:ext cx="77788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2" name="Oval 201"/>
          <p:cNvSpPr/>
          <p:nvPr/>
        </p:nvSpPr>
        <p:spPr>
          <a:xfrm>
            <a:off x="7494588" y="3548063"/>
            <a:ext cx="77787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3" name="Oval 202"/>
          <p:cNvSpPr/>
          <p:nvPr/>
        </p:nvSpPr>
        <p:spPr>
          <a:xfrm>
            <a:off x="3681413" y="4581525"/>
            <a:ext cx="79375" cy="84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4" name="Oval 203"/>
          <p:cNvSpPr/>
          <p:nvPr/>
        </p:nvSpPr>
        <p:spPr>
          <a:xfrm>
            <a:off x="1924050" y="4597400"/>
            <a:ext cx="77788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5" name="Oval 204"/>
          <p:cNvSpPr/>
          <p:nvPr/>
        </p:nvSpPr>
        <p:spPr>
          <a:xfrm>
            <a:off x="738188" y="4721225"/>
            <a:ext cx="79375" cy="85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75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6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6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6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6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6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6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6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6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/>
      <p:bldP spid="188" grpId="0" animBg="1"/>
      <p:bldP spid="192" grpId="0" animBg="1"/>
      <p:bldP spid="196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25760"/>
            <a:ext cx="8568952" cy="638944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Practice: Graph the following function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764768"/>
              </p:ext>
            </p:extLst>
          </p:nvPr>
        </p:nvGraphicFramePr>
        <p:xfrm>
          <a:off x="6084168" y="620688"/>
          <a:ext cx="2281238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444307" progId="Equation.DSMT4">
                  <p:embed/>
                </p:oleObj>
              </mc:Choice>
              <mc:Fallback>
                <p:oleObj name="Equation" r:id="rId3" imgW="710891" imgH="444307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620688"/>
                        <a:ext cx="2281238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351533" y="958626"/>
            <a:ext cx="371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811427"/>
              </p:ext>
            </p:extLst>
          </p:nvPr>
        </p:nvGraphicFramePr>
        <p:xfrm>
          <a:off x="710308" y="1423764"/>
          <a:ext cx="1484312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516" imgH="177646" progId="Equation.DSMT4">
                  <p:embed/>
                </p:oleObj>
              </mc:Choice>
              <mc:Fallback>
                <p:oleObj name="Equation" r:id="rId5" imgW="672516" imgH="177646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308" y="1423764"/>
                        <a:ext cx="1484312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491992"/>
              </p:ext>
            </p:extLst>
          </p:nvPr>
        </p:nvGraphicFramePr>
        <p:xfrm>
          <a:off x="1210370" y="1706339"/>
          <a:ext cx="9302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370" y="1706339"/>
                        <a:ext cx="93027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351533" y="2385789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523877"/>
              </p:ext>
            </p:extLst>
          </p:nvPr>
        </p:nvGraphicFramePr>
        <p:xfrm>
          <a:off x="251520" y="2958876"/>
          <a:ext cx="198913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476" imgH="495085" progId="Equation.DSMT4">
                  <p:embed/>
                </p:oleObj>
              </mc:Choice>
              <mc:Fallback>
                <p:oleObj name="Equation" r:id="rId9" imgW="977476" imgH="49508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958876"/>
                        <a:ext cx="1989138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616647"/>
              </p:ext>
            </p:extLst>
          </p:nvPr>
        </p:nvGraphicFramePr>
        <p:xfrm>
          <a:off x="1219895" y="2920776"/>
          <a:ext cx="4365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19" imgH="177569" progId="Equation.DSMT4">
                  <p:embed/>
                </p:oleObj>
              </mc:Choice>
              <mc:Fallback>
                <p:oleObj name="Equation" r:id="rId11" imgW="215619" imgH="177569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895" y="2920776"/>
                        <a:ext cx="4365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023269"/>
              </p:ext>
            </p:extLst>
          </p:nvPr>
        </p:nvGraphicFramePr>
        <p:xfrm>
          <a:off x="1111945" y="3816126"/>
          <a:ext cx="133191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600" imgH="330200" progId="Equation.DSMT4">
                  <p:embed/>
                </p:oleObj>
              </mc:Choice>
              <mc:Fallback>
                <p:oleObj name="Equation" r:id="rId13" imgW="736600" imgH="3302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945" y="3816126"/>
                        <a:ext cx="1331913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495372"/>
              </p:ext>
            </p:extLst>
          </p:nvPr>
        </p:nvGraphicFramePr>
        <p:xfrm>
          <a:off x="1408808" y="4459064"/>
          <a:ext cx="895350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94870" imgH="177646" progId="Equation.DSMT4">
                  <p:embed/>
                </p:oleObj>
              </mc:Choice>
              <mc:Fallback>
                <p:oleObj name="Equation" r:id="rId15" imgW="494870" imgH="177646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808" y="4459064"/>
                        <a:ext cx="895350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066260"/>
              </p:ext>
            </p:extLst>
          </p:nvPr>
        </p:nvGraphicFramePr>
        <p:xfrm>
          <a:off x="1597720" y="2900139"/>
          <a:ext cx="4111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24" imgH="164957" progId="Equation.DSMT4">
                  <p:embed/>
                </p:oleObj>
              </mc:Choice>
              <mc:Fallback>
                <p:oleObj name="Equation" r:id="rId17" imgW="203024" imgH="164957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720" y="2900139"/>
                        <a:ext cx="411163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6756"/>
              </p:ext>
            </p:extLst>
          </p:nvPr>
        </p:nvGraphicFramePr>
        <p:xfrm>
          <a:off x="1665983" y="4881339"/>
          <a:ext cx="11493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725" imgH="279279" progId="Equation.DSMT4">
                  <p:embed/>
                </p:oleObj>
              </mc:Choice>
              <mc:Fallback>
                <p:oleObj name="Equation" r:id="rId19" imgW="634725" imgH="279279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983" y="4881339"/>
                        <a:ext cx="114935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214800"/>
              </p:ext>
            </p:extLst>
          </p:nvPr>
        </p:nvGraphicFramePr>
        <p:xfrm>
          <a:off x="2086670" y="5505226"/>
          <a:ext cx="68897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35" imgH="165028" progId="Equation.DSMT4">
                  <p:embed/>
                </p:oleObj>
              </mc:Choice>
              <mc:Fallback>
                <p:oleObj name="Equation" r:id="rId21" imgW="380835" imgH="165028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670" y="5505226"/>
                        <a:ext cx="688975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223277"/>
              </p:ext>
            </p:extLst>
          </p:nvPr>
        </p:nvGraphicFramePr>
        <p:xfrm>
          <a:off x="2423220" y="1887314"/>
          <a:ext cx="2279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71600" imgH="215900" progId="Equation.DSMT4">
                  <p:embed/>
                </p:oleObj>
              </mc:Choice>
              <mc:Fallback>
                <p:oleObj name="Equation" r:id="rId23" imgW="1371600" imgH="2159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220" y="1887314"/>
                        <a:ext cx="2279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98693"/>
              </p:ext>
            </p:extLst>
          </p:nvPr>
        </p:nvGraphicFramePr>
        <p:xfrm>
          <a:off x="2351783" y="2958876"/>
          <a:ext cx="2617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117" imgH="215806" progId="Equation.DSMT4">
                  <p:embed/>
                </p:oleObj>
              </mc:Choice>
              <mc:Fallback>
                <p:oleObj name="Equation" r:id="rId25" imgW="1574117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783" y="2958876"/>
                        <a:ext cx="2617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825331"/>
              </p:ext>
            </p:extLst>
          </p:nvPr>
        </p:nvGraphicFramePr>
        <p:xfrm>
          <a:off x="4691758" y="1636489"/>
          <a:ext cx="96202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474" imgH="431613" progId="Equation.DSMT4">
                  <p:embed/>
                </p:oleObj>
              </mc:Choice>
              <mc:Fallback>
                <p:oleObj name="Equation" r:id="rId27" imgW="520474" imgH="43161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758" y="1636489"/>
                        <a:ext cx="962025" cy="798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316430"/>
              </p:ext>
            </p:extLst>
          </p:nvPr>
        </p:nvGraphicFramePr>
        <p:xfrm>
          <a:off x="4979095" y="2938239"/>
          <a:ext cx="151606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203200" progId="Equation.DSMT4">
                  <p:embed/>
                </p:oleObj>
              </mc:Choice>
              <mc:Fallback>
                <p:oleObj name="Equation" r:id="rId29" imgW="685800" imgH="20320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095" y="2938239"/>
                        <a:ext cx="151606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478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9" name="Group 5"/>
          <p:cNvGrpSpPr>
            <a:grpSpLocks noChangeAspect="1"/>
          </p:cNvGrpSpPr>
          <p:nvPr/>
        </p:nvGrpSpPr>
        <p:grpSpPr bwMode="auto">
          <a:xfrm>
            <a:off x="625475" y="1468438"/>
            <a:ext cx="5040313" cy="5172075"/>
            <a:chOff x="393" y="614"/>
            <a:chExt cx="3175" cy="3258"/>
          </a:xfrm>
        </p:grpSpPr>
        <p:sp>
          <p:nvSpPr>
            <p:cNvPr id="8346" name="AutoShape 4"/>
            <p:cNvSpPr>
              <a:spLocks noChangeAspect="1" noChangeArrowheads="1" noTextEdit="1"/>
            </p:cNvSpPr>
            <p:nvPr/>
          </p:nvSpPr>
          <p:spPr bwMode="auto">
            <a:xfrm>
              <a:off x="393" y="620"/>
              <a:ext cx="3175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7" name="Rectangle 6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48" name="Line 7"/>
            <p:cNvSpPr>
              <a:spLocks noChangeShapeType="1"/>
            </p:cNvSpPr>
            <p:nvPr/>
          </p:nvSpPr>
          <p:spPr bwMode="auto">
            <a:xfrm flipV="1">
              <a:off x="55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9" name="Line 8"/>
            <p:cNvSpPr>
              <a:spLocks noChangeShapeType="1"/>
            </p:cNvSpPr>
            <p:nvPr/>
          </p:nvSpPr>
          <p:spPr bwMode="auto">
            <a:xfrm flipV="1">
              <a:off x="55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0" name="Line 9"/>
            <p:cNvSpPr>
              <a:spLocks noChangeShapeType="1"/>
            </p:cNvSpPr>
            <p:nvPr/>
          </p:nvSpPr>
          <p:spPr bwMode="auto">
            <a:xfrm flipV="1">
              <a:off x="71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1" name="Line 10"/>
            <p:cNvSpPr>
              <a:spLocks noChangeShapeType="1"/>
            </p:cNvSpPr>
            <p:nvPr/>
          </p:nvSpPr>
          <p:spPr bwMode="auto">
            <a:xfrm flipV="1">
              <a:off x="71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2" name="Line 11"/>
            <p:cNvSpPr>
              <a:spLocks noChangeShapeType="1"/>
            </p:cNvSpPr>
            <p:nvPr/>
          </p:nvSpPr>
          <p:spPr bwMode="auto">
            <a:xfrm flipV="1">
              <a:off x="87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3" name="Line 12"/>
            <p:cNvSpPr>
              <a:spLocks noChangeShapeType="1"/>
            </p:cNvSpPr>
            <p:nvPr/>
          </p:nvSpPr>
          <p:spPr bwMode="auto">
            <a:xfrm flipV="1">
              <a:off x="87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4" name="Line 13"/>
            <p:cNvSpPr>
              <a:spLocks noChangeShapeType="1"/>
            </p:cNvSpPr>
            <p:nvPr/>
          </p:nvSpPr>
          <p:spPr bwMode="auto">
            <a:xfrm flipV="1">
              <a:off x="102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5" name="Line 14"/>
            <p:cNvSpPr>
              <a:spLocks noChangeShapeType="1"/>
            </p:cNvSpPr>
            <p:nvPr/>
          </p:nvSpPr>
          <p:spPr bwMode="auto">
            <a:xfrm flipV="1">
              <a:off x="103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6" name="Line 15"/>
            <p:cNvSpPr>
              <a:spLocks noChangeShapeType="1"/>
            </p:cNvSpPr>
            <p:nvPr/>
          </p:nvSpPr>
          <p:spPr bwMode="auto">
            <a:xfrm flipV="1">
              <a:off x="118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7" name="Line 16"/>
            <p:cNvSpPr>
              <a:spLocks noChangeShapeType="1"/>
            </p:cNvSpPr>
            <p:nvPr/>
          </p:nvSpPr>
          <p:spPr bwMode="auto">
            <a:xfrm flipV="1">
              <a:off x="119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8" name="Line 17"/>
            <p:cNvSpPr>
              <a:spLocks noChangeShapeType="1"/>
            </p:cNvSpPr>
            <p:nvPr/>
          </p:nvSpPr>
          <p:spPr bwMode="auto">
            <a:xfrm flipV="1">
              <a:off x="134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59" name="Line 18"/>
            <p:cNvSpPr>
              <a:spLocks noChangeShapeType="1"/>
            </p:cNvSpPr>
            <p:nvPr/>
          </p:nvSpPr>
          <p:spPr bwMode="auto">
            <a:xfrm flipV="1">
              <a:off x="1348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0" name="Line 19"/>
            <p:cNvSpPr>
              <a:spLocks noChangeShapeType="1"/>
            </p:cNvSpPr>
            <p:nvPr/>
          </p:nvSpPr>
          <p:spPr bwMode="auto">
            <a:xfrm flipV="1">
              <a:off x="1503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1" name="Line 20"/>
            <p:cNvSpPr>
              <a:spLocks noChangeShapeType="1"/>
            </p:cNvSpPr>
            <p:nvPr/>
          </p:nvSpPr>
          <p:spPr bwMode="auto">
            <a:xfrm flipV="1">
              <a:off x="150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2" name="Line 21"/>
            <p:cNvSpPr>
              <a:spLocks noChangeShapeType="1"/>
            </p:cNvSpPr>
            <p:nvPr/>
          </p:nvSpPr>
          <p:spPr bwMode="auto">
            <a:xfrm flipV="1">
              <a:off x="166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3" name="Line 22"/>
            <p:cNvSpPr>
              <a:spLocks noChangeShapeType="1"/>
            </p:cNvSpPr>
            <p:nvPr/>
          </p:nvSpPr>
          <p:spPr bwMode="auto">
            <a:xfrm flipV="1">
              <a:off x="166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4" name="Line 23"/>
            <p:cNvSpPr>
              <a:spLocks noChangeShapeType="1"/>
            </p:cNvSpPr>
            <p:nvPr/>
          </p:nvSpPr>
          <p:spPr bwMode="auto">
            <a:xfrm flipV="1">
              <a:off x="181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5" name="Line 24"/>
            <p:cNvSpPr>
              <a:spLocks noChangeShapeType="1"/>
            </p:cNvSpPr>
            <p:nvPr/>
          </p:nvSpPr>
          <p:spPr bwMode="auto">
            <a:xfrm flipV="1">
              <a:off x="182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6" name="Line 25"/>
            <p:cNvSpPr>
              <a:spLocks noChangeShapeType="1"/>
            </p:cNvSpPr>
            <p:nvPr/>
          </p:nvSpPr>
          <p:spPr bwMode="auto">
            <a:xfrm flipV="1">
              <a:off x="213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7" name="Line 26"/>
            <p:cNvSpPr>
              <a:spLocks noChangeShapeType="1"/>
            </p:cNvSpPr>
            <p:nvPr/>
          </p:nvSpPr>
          <p:spPr bwMode="auto">
            <a:xfrm flipV="1">
              <a:off x="213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8" name="Line 27"/>
            <p:cNvSpPr>
              <a:spLocks noChangeShapeType="1"/>
            </p:cNvSpPr>
            <p:nvPr/>
          </p:nvSpPr>
          <p:spPr bwMode="auto">
            <a:xfrm flipV="1">
              <a:off x="229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69" name="Line 28"/>
            <p:cNvSpPr>
              <a:spLocks noChangeShapeType="1"/>
            </p:cNvSpPr>
            <p:nvPr/>
          </p:nvSpPr>
          <p:spPr bwMode="auto">
            <a:xfrm flipV="1">
              <a:off x="229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0" name="Line 29"/>
            <p:cNvSpPr>
              <a:spLocks noChangeShapeType="1"/>
            </p:cNvSpPr>
            <p:nvPr/>
          </p:nvSpPr>
          <p:spPr bwMode="auto">
            <a:xfrm flipV="1">
              <a:off x="245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1" name="Line 30"/>
            <p:cNvSpPr>
              <a:spLocks noChangeShapeType="1"/>
            </p:cNvSpPr>
            <p:nvPr/>
          </p:nvSpPr>
          <p:spPr bwMode="auto">
            <a:xfrm flipV="1">
              <a:off x="245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2" name="Line 31"/>
            <p:cNvSpPr>
              <a:spLocks noChangeShapeType="1"/>
            </p:cNvSpPr>
            <p:nvPr/>
          </p:nvSpPr>
          <p:spPr bwMode="auto">
            <a:xfrm flipV="1">
              <a:off x="261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3" name="Line 32"/>
            <p:cNvSpPr>
              <a:spLocks noChangeShapeType="1"/>
            </p:cNvSpPr>
            <p:nvPr/>
          </p:nvSpPr>
          <p:spPr bwMode="auto">
            <a:xfrm flipV="1">
              <a:off x="2613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4" name="Line 33"/>
            <p:cNvSpPr>
              <a:spLocks noChangeShapeType="1"/>
            </p:cNvSpPr>
            <p:nvPr/>
          </p:nvSpPr>
          <p:spPr bwMode="auto">
            <a:xfrm flipV="1">
              <a:off x="2768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5" name="Line 34"/>
            <p:cNvSpPr>
              <a:spLocks noChangeShapeType="1"/>
            </p:cNvSpPr>
            <p:nvPr/>
          </p:nvSpPr>
          <p:spPr bwMode="auto">
            <a:xfrm flipV="1">
              <a:off x="277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6" name="Line 35"/>
            <p:cNvSpPr>
              <a:spLocks noChangeShapeType="1"/>
            </p:cNvSpPr>
            <p:nvPr/>
          </p:nvSpPr>
          <p:spPr bwMode="auto">
            <a:xfrm flipV="1">
              <a:off x="292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7" name="Line 36"/>
            <p:cNvSpPr>
              <a:spLocks noChangeShapeType="1"/>
            </p:cNvSpPr>
            <p:nvPr/>
          </p:nvSpPr>
          <p:spPr bwMode="auto">
            <a:xfrm flipV="1">
              <a:off x="292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8" name="Line 37"/>
            <p:cNvSpPr>
              <a:spLocks noChangeShapeType="1"/>
            </p:cNvSpPr>
            <p:nvPr/>
          </p:nvSpPr>
          <p:spPr bwMode="auto">
            <a:xfrm flipV="1">
              <a:off x="308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79" name="Line 38"/>
            <p:cNvSpPr>
              <a:spLocks noChangeShapeType="1"/>
            </p:cNvSpPr>
            <p:nvPr/>
          </p:nvSpPr>
          <p:spPr bwMode="auto">
            <a:xfrm flipV="1">
              <a:off x="308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0" name="Line 39"/>
            <p:cNvSpPr>
              <a:spLocks noChangeShapeType="1"/>
            </p:cNvSpPr>
            <p:nvPr/>
          </p:nvSpPr>
          <p:spPr bwMode="auto">
            <a:xfrm flipV="1">
              <a:off x="324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1" name="Line 40"/>
            <p:cNvSpPr>
              <a:spLocks noChangeShapeType="1"/>
            </p:cNvSpPr>
            <p:nvPr/>
          </p:nvSpPr>
          <p:spPr bwMode="auto">
            <a:xfrm flipV="1">
              <a:off x="324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2" name="Line 41"/>
            <p:cNvSpPr>
              <a:spLocks noChangeShapeType="1"/>
            </p:cNvSpPr>
            <p:nvPr/>
          </p:nvSpPr>
          <p:spPr bwMode="auto">
            <a:xfrm flipV="1">
              <a:off x="340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3" name="Line 42"/>
            <p:cNvSpPr>
              <a:spLocks noChangeShapeType="1"/>
            </p:cNvSpPr>
            <p:nvPr/>
          </p:nvSpPr>
          <p:spPr bwMode="auto">
            <a:xfrm flipV="1">
              <a:off x="340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4" name="Line 43"/>
            <p:cNvSpPr>
              <a:spLocks noChangeShapeType="1"/>
            </p:cNvSpPr>
            <p:nvPr/>
          </p:nvSpPr>
          <p:spPr bwMode="auto">
            <a:xfrm>
              <a:off x="399" y="366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5" name="Line 44"/>
            <p:cNvSpPr>
              <a:spLocks noChangeShapeType="1"/>
            </p:cNvSpPr>
            <p:nvPr/>
          </p:nvSpPr>
          <p:spPr bwMode="auto">
            <a:xfrm>
              <a:off x="399" y="366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6" name="Line 45"/>
            <p:cNvSpPr>
              <a:spLocks noChangeShapeType="1"/>
            </p:cNvSpPr>
            <p:nvPr/>
          </p:nvSpPr>
          <p:spPr bwMode="auto">
            <a:xfrm>
              <a:off x="399" y="350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7" name="Line 46"/>
            <p:cNvSpPr>
              <a:spLocks noChangeShapeType="1"/>
            </p:cNvSpPr>
            <p:nvPr/>
          </p:nvSpPr>
          <p:spPr bwMode="auto">
            <a:xfrm>
              <a:off x="399" y="351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8" name="Line 47"/>
            <p:cNvSpPr>
              <a:spLocks noChangeShapeType="1"/>
            </p:cNvSpPr>
            <p:nvPr/>
          </p:nvSpPr>
          <p:spPr bwMode="auto">
            <a:xfrm>
              <a:off x="399" y="334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89" name="Line 48"/>
            <p:cNvSpPr>
              <a:spLocks noChangeShapeType="1"/>
            </p:cNvSpPr>
            <p:nvPr/>
          </p:nvSpPr>
          <p:spPr bwMode="auto">
            <a:xfrm>
              <a:off x="399" y="335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0" name="Line 49"/>
            <p:cNvSpPr>
              <a:spLocks noChangeShapeType="1"/>
            </p:cNvSpPr>
            <p:nvPr/>
          </p:nvSpPr>
          <p:spPr bwMode="auto">
            <a:xfrm>
              <a:off x="399" y="318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1" name="Line 50"/>
            <p:cNvSpPr>
              <a:spLocks noChangeShapeType="1"/>
            </p:cNvSpPr>
            <p:nvPr/>
          </p:nvSpPr>
          <p:spPr bwMode="auto">
            <a:xfrm>
              <a:off x="399" y="318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2" name="Line 51"/>
            <p:cNvSpPr>
              <a:spLocks noChangeShapeType="1"/>
            </p:cNvSpPr>
            <p:nvPr/>
          </p:nvSpPr>
          <p:spPr bwMode="auto">
            <a:xfrm>
              <a:off x="399" y="302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3" name="Line 52"/>
            <p:cNvSpPr>
              <a:spLocks noChangeShapeType="1"/>
            </p:cNvSpPr>
            <p:nvPr/>
          </p:nvSpPr>
          <p:spPr bwMode="auto">
            <a:xfrm>
              <a:off x="399" y="303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4" name="Line 53"/>
            <p:cNvSpPr>
              <a:spLocks noChangeShapeType="1"/>
            </p:cNvSpPr>
            <p:nvPr/>
          </p:nvSpPr>
          <p:spPr bwMode="auto">
            <a:xfrm>
              <a:off x="399" y="286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5" name="Line 54"/>
            <p:cNvSpPr>
              <a:spLocks noChangeShapeType="1"/>
            </p:cNvSpPr>
            <p:nvPr/>
          </p:nvSpPr>
          <p:spPr bwMode="auto">
            <a:xfrm>
              <a:off x="399" y="287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6" name="Line 55"/>
            <p:cNvSpPr>
              <a:spLocks noChangeShapeType="1"/>
            </p:cNvSpPr>
            <p:nvPr/>
          </p:nvSpPr>
          <p:spPr bwMode="auto">
            <a:xfrm>
              <a:off x="399" y="270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7" name="Line 56"/>
            <p:cNvSpPr>
              <a:spLocks noChangeShapeType="1"/>
            </p:cNvSpPr>
            <p:nvPr/>
          </p:nvSpPr>
          <p:spPr bwMode="auto">
            <a:xfrm>
              <a:off x="399" y="270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8" name="Line 57"/>
            <p:cNvSpPr>
              <a:spLocks noChangeShapeType="1"/>
            </p:cNvSpPr>
            <p:nvPr/>
          </p:nvSpPr>
          <p:spPr bwMode="auto">
            <a:xfrm>
              <a:off x="399" y="254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99" name="Line 58"/>
            <p:cNvSpPr>
              <a:spLocks noChangeShapeType="1"/>
            </p:cNvSpPr>
            <p:nvPr/>
          </p:nvSpPr>
          <p:spPr bwMode="auto">
            <a:xfrm>
              <a:off x="399" y="255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0" name="Line 59"/>
            <p:cNvSpPr>
              <a:spLocks noChangeShapeType="1"/>
            </p:cNvSpPr>
            <p:nvPr/>
          </p:nvSpPr>
          <p:spPr bwMode="auto">
            <a:xfrm>
              <a:off x="399" y="238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1" name="Line 60"/>
            <p:cNvSpPr>
              <a:spLocks noChangeShapeType="1"/>
            </p:cNvSpPr>
            <p:nvPr/>
          </p:nvSpPr>
          <p:spPr bwMode="auto">
            <a:xfrm>
              <a:off x="399" y="239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2" name="Line 61"/>
            <p:cNvSpPr>
              <a:spLocks noChangeShapeType="1"/>
            </p:cNvSpPr>
            <p:nvPr/>
          </p:nvSpPr>
          <p:spPr bwMode="auto">
            <a:xfrm>
              <a:off x="399" y="206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3" name="Line 62"/>
            <p:cNvSpPr>
              <a:spLocks noChangeShapeType="1"/>
            </p:cNvSpPr>
            <p:nvPr/>
          </p:nvSpPr>
          <p:spPr bwMode="auto">
            <a:xfrm>
              <a:off x="399" y="207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4" name="Line 63"/>
            <p:cNvSpPr>
              <a:spLocks noChangeShapeType="1"/>
            </p:cNvSpPr>
            <p:nvPr/>
          </p:nvSpPr>
          <p:spPr bwMode="auto">
            <a:xfrm>
              <a:off x="399" y="190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5" name="Line 64"/>
            <p:cNvSpPr>
              <a:spLocks noChangeShapeType="1"/>
            </p:cNvSpPr>
            <p:nvPr/>
          </p:nvSpPr>
          <p:spPr bwMode="auto">
            <a:xfrm>
              <a:off x="399" y="191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6" name="Line 65"/>
            <p:cNvSpPr>
              <a:spLocks noChangeShapeType="1"/>
            </p:cNvSpPr>
            <p:nvPr/>
          </p:nvSpPr>
          <p:spPr bwMode="auto">
            <a:xfrm>
              <a:off x="399" y="174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7" name="Line 66"/>
            <p:cNvSpPr>
              <a:spLocks noChangeShapeType="1"/>
            </p:cNvSpPr>
            <p:nvPr/>
          </p:nvSpPr>
          <p:spPr bwMode="auto">
            <a:xfrm>
              <a:off x="399" y="175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8" name="Line 67"/>
            <p:cNvSpPr>
              <a:spLocks noChangeShapeType="1"/>
            </p:cNvSpPr>
            <p:nvPr/>
          </p:nvSpPr>
          <p:spPr bwMode="auto">
            <a:xfrm>
              <a:off x="399" y="158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09" name="Line 68"/>
            <p:cNvSpPr>
              <a:spLocks noChangeShapeType="1"/>
            </p:cNvSpPr>
            <p:nvPr/>
          </p:nvSpPr>
          <p:spPr bwMode="auto">
            <a:xfrm>
              <a:off x="399" y="159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0" name="Line 69"/>
            <p:cNvSpPr>
              <a:spLocks noChangeShapeType="1"/>
            </p:cNvSpPr>
            <p:nvPr/>
          </p:nvSpPr>
          <p:spPr bwMode="auto">
            <a:xfrm>
              <a:off x="399" y="142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1" name="Line 70"/>
            <p:cNvSpPr>
              <a:spLocks noChangeShapeType="1"/>
            </p:cNvSpPr>
            <p:nvPr/>
          </p:nvSpPr>
          <p:spPr bwMode="auto">
            <a:xfrm>
              <a:off x="399" y="143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2" name="Line 71"/>
            <p:cNvSpPr>
              <a:spLocks noChangeShapeType="1"/>
            </p:cNvSpPr>
            <p:nvPr/>
          </p:nvSpPr>
          <p:spPr bwMode="auto">
            <a:xfrm>
              <a:off x="399" y="126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3" name="Line 72"/>
            <p:cNvSpPr>
              <a:spLocks noChangeShapeType="1"/>
            </p:cNvSpPr>
            <p:nvPr/>
          </p:nvSpPr>
          <p:spPr bwMode="auto">
            <a:xfrm>
              <a:off x="399" y="127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4" name="Line 73"/>
            <p:cNvSpPr>
              <a:spLocks noChangeShapeType="1"/>
            </p:cNvSpPr>
            <p:nvPr/>
          </p:nvSpPr>
          <p:spPr bwMode="auto">
            <a:xfrm>
              <a:off x="399" y="110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5" name="Line 74"/>
            <p:cNvSpPr>
              <a:spLocks noChangeShapeType="1"/>
            </p:cNvSpPr>
            <p:nvPr/>
          </p:nvSpPr>
          <p:spPr bwMode="auto">
            <a:xfrm>
              <a:off x="399" y="111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6" name="Line 75"/>
            <p:cNvSpPr>
              <a:spLocks noChangeShapeType="1"/>
            </p:cNvSpPr>
            <p:nvPr/>
          </p:nvSpPr>
          <p:spPr bwMode="auto">
            <a:xfrm>
              <a:off x="399" y="94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7" name="Line 76"/>
            <p:cNvSpPr>
              <a:spLocks noChangeShapeType="1"/>
            </p:cNvSpPr>
            <p:nvPr/>
          </p:nvSpPr>
          <p:spPr bwMode="auto">
            <a:xfrm>
              <a:off x="399" y="95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8" name="Line 77"/>
            <p:cNvSpPr>
              <a:spLocks noChangeShapeType="1"/>
            </p:cNvSpPr>
            <p:nvPr/>
          </p:nvSpPr>
          <p:spPr bwMode="auto">
            <a:xfrm>
              <a:off x="399" y="78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19" name="Line 78"/>
            <p:cNvSpPr>
              <a:spLocks noChangeShapeType="1"/>
            </p:cNvSpPr>
            <p:nvPr/>
          </p:nvSpPr>
          <p:spPr bwMode="auto">
            <a:xfrm>
              <a:off x="399" y="79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0" name="Line 79"/>
            <p:cNvSpPr>
              <a:spLocks noChangeShapeType="1"/>
            </p:cNvSpPr>
            <p:nvPr/>
          </p:nvSpPr>
          <p:spPr bwMode="auto">
            <a:xfrm>
              <a:off x="399" y="221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1" name="Line 80"/>
            <p:cNvSpPr>
              <a:spLocks noChangeShapeType="1"/>
            </p:cNvSpPr>
            <p:nvPr/>
          </p:nvSpPr>
          <p:spPr bwMode="auto">
            <a:xfrm>
              <a:off x="399" y="222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2" name="Line 81"/>
            <p:cNvSpPr>
              <a:spLocks noChangeShapeType="1"/>
            </p:cNvSpPr>
            <p:nvPr/>
          </p:nvSpPr>
          <p:spPr bwMode="auto">
            <a:xfrm>
              <a:off x="399" y="222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3" name="Line 82"/>
            <p:cNvSpPr>
              <a:spLocks noChangeShapeType="1"/>
            </p:cNvSpPr>
            <p:nvPr/>
          </p:nvSpPr>
          <p:spPr bwMode="auto">
            <a:xfrm>
              <a:off x="399" y="223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4" name="Rectangle 83"/>
            <p:cNvSpPr>
              <a:spLocks noChangeArrowheads="1"/>
            </p:cNvSpPr>
            <p:nvPr/>
          </p:nvSpPr>
          <p:spPr bwMode="auto">
            <a:xfrm>
              <a:off x="3499" y="2036"/>
              <a:ext cx="5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425" name="Freeform 84"/>
            <p:cNvSpPr>
              <a:spLocks/>
            </p:cNvSpPr>
            <p:nvPr/>
          </p:nvSpPr>
          <p:spPr bwMode="auto">
            <a:xfrm>
              <a:off x="3531" y="2174"/>
              <a:ext cx="28" cy="108"/>
            </a:xfrm>
            <a:custGeom>
              <a:avLst/>
              <a:gdLst>
                <a:gd name="T0" fmla="*/ 0 w 28"/>
                <a:gd name="T1" fmla="*/ 0 h 108"/>
                <a:gd name="T2" fmla="*/ 28 w 28"/>
                <a:gd name="T3" fmla="*/ 54 h 108"/>
                <a:gd name="T4" fmla="*/ 0 w 28"/>
                <a:gd name="T5" fmla="*/ 108 h 108"/>
                <a:gd name="T6" fmla="*/ 0 w 28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108"/>
                <a:gd name="T14" fmla="*/ 28 w 28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108">
                  <a:moveTo>
                    <a:pt x="0" y="0"/>
                  </a:moveTo>
                  <a:lnTo>
                    <a:pt x="28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26" name="Line 85"/>
            <p:cNvSpPr>
              <a:spLocks noChangeShapeType="1"/>
            </p:cNvSpPr>
            <p:nvPr/>
          </p:nvSpPr>
          <p:spPr bwMode="auto">
            <a:xfrm flipV="1">
              <a:off x="197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7" name="Line 86"/>
            <p:cNvSpPr>
              <a:spLocks noChangeShapeType="1"/>
            </p:cNvSpPr>
            <p:nvPr/>
          </p:nvSpPr>
          <p:spPr bwMode="auto">
            <a:xfrm flipV="1">
              <a:off x="197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8" name="Line 87"/>
            <p:cNvSpPr>
              <a:spLocks noChangeShapeType="1"/>
            </p:cNvSpPr>
            <p:nvPr/>
          </p:nvSpPr>
          <p:spPr bwMode="auto">
            <a:xfrm flipV="1">
              <a:off x="198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29" name="Line 88"/>
            <p:cNvSpPr>
              <a:spLocks noChangeShapeType="1"/>
            </p:cNvSpPr>
            <p:nvPr/>
          </p:nvSpPr>
          <p:spPr bwMode="auto">
            <a:xfrm flipV="1">
              <a:off x="198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0" name="Rectangle 89"/>
            <p:cNvSpPr>
              <a:spLocks noChangeArrowheads="1"/>
            </p:cNvSpPr>
            <p:nvPr/>
          </p:nvSpPr>
          <p:spPr bwMode="auto">
            <a:xfrm>
              <a:off x="2018" y="614"/>
              <a:ext cx="5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8431" name="Freeform 90"/>
            <p:cNvSpPr>
              <a:spLocks/>
            </p:cNvSpPr>
            <p:nvPr/>
          </p:nvSpPr>
          <p:spPr bwMode="auto">
            <a:xfrm>
              <a:off x="1953" y="632"/>
              <a:ext cx="55" cy="54"/>
            </a:xfrm>
            <a:custGeom>
              <a:avLst/>
              <a:gdLst>
                <a:gd name="T0" fmla="*/ 0 w 55"/>
                <a:gd name="T1" fmla="*/ 54 h 54"/>
                <a:gd name="T2" fmla="*/ 28 w 55"/>
                <a:gd name="T3" fmla="*/ 0 h 54"/>
                <a:gd name="T4" fmla="*/ 55 w 55"/>
                <a:gd name="T5" fmla="*/ 54 h 54"/>
                <a:gd name="T6" fmla="*/ 0 w 5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54"/>
                <a:gd name="T14" fmla="*/ 55 w 5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54">
                  <a:moveTo>
                    <a:pt x="0" y="54"/>
                  </a:moveTo>
                  <a:lnTo>
                    <a:pt x="28" y="0"/>
                  </a:lnTo>
                  <a:lnTo>
                    <a:pt x="5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432" name="Rectangle 91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3" name="Line 92"/>
            <p:cNvSpPr>
              <a:spLocks noChangeShapeType="1"/>
            </p:cNvSpPr>
            <p:nvPr/>
          </p:nvSpPr>
          <p:spPr bwMode="auto">
            <a:xfrm>
              <a:off x="715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4" name="Rectangle 93"/>
            <p:cNvSpPr>
              <a:spLocks noChangeArrowheads="1"/>
            </p:cNvSpPr>
            <p:nvPr/>
          </p:nvSpPr>
          <p:spPr bwMode="auto">
            <a:xfrm>
              <a:off x="684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435" name="Line 94"/>
            <p:cNvSpPr>
              <a:spLocks noChangeShapeType="1"/>
            </p:cNvSpPr>
            <p:nvPr/>
          </p:nvSpPr>
          <p:spPr bwMode="auto">
            <a:xfrm>
              <a:off x="1032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6" name="Rectangle 95"/>
            <p:cNvSpPr>
              <a:spLocks noChangeArrowheads="1"/>
            </p:cNvSpPr>
            <p:nvPr/>
          </p:nvSpPr>
          <p:spPr bwMode="auto">
            <a:xfrm>
              <a:off x="1001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437" name="Line 96"/>
            <p:cNvSpPr>
              <a:spLocks noChangeShapeType="1"/>
            </p:cNvSpPr>
            <p:nvPr/>
          </p:nvSpPr>
          <p:spPr bwMode="auto">
            <a:xfrm>
              <a:off x="1348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38" name="Rectangle 97"/>
            <p:cNvSpPr>
              <a:spLocks noChangeArrowheads="1"/>
            </p:cNvSpPr>
            <p:nvPr/>
          </p:nvSpPr>
          <p:spPr bwMode="auto">
            <a:xfrm>
              <a:off x="1317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39" name="Line 98"/>
            <p:cNvSpPr>
              <a:spLocks noChangeShapeType="1"/>
            </p:cNvSpPr>
            <p:nvPr/>
          </p:nvSpPr>
          <p:spPr bwMode="auto">
            <a:xfrm>
              <a:off x="1664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40" name="Rectangle 99"/>
            <p:cNvSpPr>
              <a:spLocks noChangeArrowheads="1"/>
            </p:cNvSpPr>
            <p:nvPr/>
          </p:nvSpPr>
          <p:spPr bwMode="auto">
            <a:xfrm>
              <a:off x="1633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441" name="Rectangle 100"/>
            <p:cNvSpPr>
              <a:spLocks noChangeArrowheads="1"/>
            </p:cNvSpPr>
            <p:nvPr/>
          </p:nvSpPr>
          <p:spPr bwMode="auto">
            <a:xfrm>
              <a:off x="1993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442" name="Line 101"/>
            <p:cNvSpPr>
              <a:spLocks noChangeShapeType="1"/>
            </p:cNvSpPr>
            <p:nvPr/>
          </p:nvSpPr>
          <p:spPr bwMode="auto">
            <a:xfrm>
              <a:off x="2297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43" name="Rectangle 102"/>
            <p:cNvSpPr>
              <a:spLocks noChangeArrowheads="1"/>
            </p:cNvSpPr>
            <p:nvPr/>
          </p:nvSpPr>
          <p:spPr bwMode="auto">
            <a:xfrm>
              <a:off x="2300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444" name="Line 103"/>
            <p:cNvSpPr>
              <a:spLocks noChangeShapeType="1"/>
            </p:cNvSpPr>
            <p:nvPr/>
          </p:nvSpPr>
          <p:spPr bwMode="auto">
            <a:xfrm>
              <a:off x="2613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45" name="Rectangle 104"/>
            <p:cNvSpPr>
              <a:spLocks noChangeArrowheads="1"/>
            </p:cNvSpPr>
            <p:nvPr/>
          </p:nvSpPr>
          <p:spPr bwMode="auto">
            <a:xfrm>
              <a:off x="2616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46" name="Line 105"/>
            <p:cNvSpPr>
              <a:spLocks noChangeShapeType="1"/>
            </p:cNvSpPr>
            <p:nvPr/>
          </p:nvSpPr>
          <p:spPr bwMode="auto">
            <a:xfrm>
              <a:off x="2929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47" name="Rectangle 106"/>
            <p:cNvSpPr>
              <a:spLocks noChangeArrowheads="1"/>
            </p:cNvSpPr>
            <p:nvPr/>
          </p:nvSpPr>
          <p:spPr bwMode="auto">
            <a:xfrm>
              <a:off x="2932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448" name="Line 107"/>
            <p:cNvSpPr>
              <a:spLocks noChangeShapeType="1"/>
            </p:cNvSpPr>
            <p:nvPr/>
          </p:nvSpPr>
          <p:spPr bwMode="auto">
            <a:xfrm>
              <a:off x="3246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49" name="Rectangle 108"/>
            <p:cNvSpPr>
              <a:spLocks noChangeArrowheads="1"/>
            </p:cNvSpPr>
            <p:nvPr/>
          </p:nvSpPr>
          <p:spPr bwMode="auto">
            <a:xfrm>
              <a:off x="3249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50" name="Rectangle 109"/>
            <p:cNvSpPr>
              <a:spLocks noChangeArrowheads="1"/>
            </p:cNvSpPr>
            <p:nvPr/>
          </p:nvSpPr>
          <p:spPr bwMode="auto">
            <a:xfrm>
              <a:off x="1897" y="3452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451" name="Line 110"/>
            <p:cNvSpPr>
              <a:spLocks noChangeShapeType="1"/>
            </p:cNvSpPr>
            <p:nvPr/>
          </p:nvSpPr>
          <p:spPr bwMode="auto">
            <a:xfrm>
              <a:off x="1962" y="351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52" name="Rectangle 111"/>
            <p:cNvSpPr>
              <a:spLocks noChangeArrowheads="1"/>
            </p:cNvSpPr>
            <p:nvPr/>
          </p:nvSpPr>
          <p:spPr bwMode="auto">
            <a:xfrm>
              <a:off x="1897" y="3128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453" name="Line 112"/>
            <p:cNvSpPr>
              <a:spLocks noChangeShapeType="1"/>
            </p:cNvSpPr>
            <p:nvPr/>
          </p:nvSpPr>
          <p:spPr bwMode="auto">
            <a:xfrm>
              <a:off x="1962" y="3188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54" name="Rectangle 113"/>
            <p:cNvSpPr>
              <a:spLocks noChangeArrowheads="1"/>
            </p:cNvSpPr>
            <p:nvPr/>
          </p:nvSpPr>
          <p:spPr bwMode="auto">
            <a:xfrm>
              <a:off x="1897" y="281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455" name="Line 114"/>
            <p:cNvSpPr>
              <a:spLocks noChangeShapeType="1"/>
            </p:cNvSpPr>
            <p:nvPr/>
          </p:nvSpPr>
          <p:spPr bwMode="auto">
            <a:xfrm>
              <a:off x="1962" y="287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56" name="Rectangle 115"/>
            <p:cNvSpPr>
              <a:spLocks noChangeArrowheads="1"/>
            </p:cNvSpPr>
            <p:nvPr/>
          </p:nvSpPr>
          <p:spPr bwMode="auto">
            <a:xfrm>
              <a:off x="1897" y="2492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457" name="Line 116"/>
            <p:cNvSpPr>
              <a:spLocks noChangeShapeType="1"/>
            </p:cNvSpPr>
            <p:nvPr/>
          </p:nvSpPr>
          <p:spPr bwMode="auto">
            <a:xfrm>
              <a:off x="1962" y="255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58" name="Rectangle 117"/>
            <p:cNvSpPr>
              <a:spLocks noChangeArrowheads="1"/>
            </p:cNvSpPr>
            <p:nvPr/>
          </p:nvSpPr>
          <p:spPr bwMode="auto">
            <a:xfrm>
              <a:off x="1928" y="185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459" name="Line 118"/>
            <p:cNvSpPr>
              <a:spLocks noChangeShapeType="1"/>
            </p:cNvSpPr>
            <p:nvPr/>
          </p:nvSpPr>
          <p:spPr bwMode="auto">
            <a:xfrm>
              <a:off x="1962" y="191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0" name="Rectangle 119"/>
            <p:cNvSpPr>
              <a:spLocks noChangeArrowheads="1"/>
            </p:cNvSpPr>
            <p:nvPr/>
          </p:nvSpPr>
          <p:spPr bwMode="auto">
            <a:xfrm>
              <a:off x="1928" y="1532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61" name="Line 120"/>
            <p:cNvSpPr>
              <a:spLocks noChangeShapeType="1"/>
            </p:cNvSpPr>
            <p:nvPr/>
          </p:nvSpPr>
          <p:spPr bwMode="auto">
            <a:xfrm>
              <a:off x="1962" y="159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2" name="Rectangle 121"/>
            <p:cNvSpPr>
              <a:spLocks noChangeArrowheads="1"/>
            </p:cNvSpPr>
            <p:nvPr/>
          </p:nvSpPr>
          <p:spPr bwMode="auto">
            <a:xfrm>
              <a:off x="1928" y="1214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463" name="Line 122"/>
            <p:cNvSpPr>
              <a:spLocks noChangeShapeType="1"/>
            </p:cNvSpPr>
            <p:nvPr/>
          </p:nvSpPr>
          <p:spPr bwMode="auto">
            <a:xfrm>
              <a:off x="1962" y="1274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4" name="Rectangle 123"/>
            <p:cNvSpPr>
              <a:spLocks noChangeArrowheads="1"/>
            </p:cNvSpPr>
            <p:nvPr/>
          </p:nvSpPr>
          <p:spPr bwMode="auto">
            <a:xfrm>
              <a:off x="1928" y="89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65" name="Line 124"/>
            <p:cNvSpPr>
              <a:spLocks noChangeShapeType="1"/>
            </p:cNvSpPr>
            <p:nvPr/>
          </p:nvSpPr>
          <p:spPr bwMode="auto">
            <a:xfrm>
              <a:off x="1962" y="95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6" name="Freeform 125"/>
            <p:cNvSpPr>
              <a:spLocks/>
            </p:cNvSpPr>
            <p:nvPr/>
          </p:nvSpPr>
          <p:spPr bwMode="auto">
            <a:xfrm>
              <a:off x="1274" y="3806"/>
              <a:ext cx="18" cy="30"/>
            </a:xfrm>
            <a:custGeom>
              <a:avLst/>
              <a:gdLst>
                <a:gd name="T0" fmla="*/ 18 w 6"/>
                <a:gd name="T1" fmla="*/ 0 h 5"/>
                <a:gd name="T2" fmla="*/ 12 w 6"/>
                <a:gd name="T3" fmla="*/ 12 h 5"/>
                <a:gd name="T4" fmla="*/ 6 w 6"/>
                <a:gd name="T5" fmla="*/ 24 h 5"/>
                <a:gd name="T6" fmla="*/ 0 w 6"/>
                <a:gd name="T7" fmla="*/ 3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0"/>
                  </a:moveTo>
                  <a:lnTo>
                    <a:pt x="4" y="2"/>
                  </a:lnTo>
                  <a:lnTo>
                    <a:pt x="2" y="4"/>
                  </a:lnTo>
                  <a:lnTo>
                    <a:pt x="0" y="5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7" name="Freeform 126"/>
            <p:cNvSpPr>
              <a:spLocks/>
            </p:cNvSpPr>
            <p:nvPr/>
          </p:nvSpPr>
          <p:spPr bwMode="auto">
            <a:xfrm>
              <a:off x="1292" y="2870"/>
              <a:ext cx="599" cy="1002"/>
            </a:xfrm>
            <a:custGeom>
              <a:avLst/>
              <a:gdLst>
                <a:gd name="T0" fmla="*/ 6 w 193"/>
                <a:gd name="T1" fmla="*/ 924 h 167"/>
                <a:gd name="T2" fmla="*/ 19 w 193"/>
                <a:gd name="T3" fmla="*/ 894 h 167"/>
                <a:gd name="T4" fmla="*/ 31 w 193"/>
                <a:gd name="T5" fmla="*/ 870 h 167"/>
                <a:gd name="T6" fmla="*/ 43 w 193"/>
                <a:gd name="T7" fmla="*/ 846 h 167"/>
                <a:gd name="T8" fmla="*/ 56 w 193"/>
                <a:gd name="T9" fmla="*/ 822 h 167"/>
                <a:gd name="T10" fmla="*/ 68 w 193"/>
                <a:gd name="T11" fmla="*/ 798 h 167"/>
                <a:gd name="T12" fmla="*/ 81 w 193"/>
                <a:gd name="T13" fmla="*/ 774 h 167"/>
                <a:gd name="T14" fmla="*/ 93 w 193"/>
                <a:gd name="T15" fmla="*/ 750 h 167"/>
                <a:gd name="T16" fmla="*/ 106 w 193"/>
                <a:gd name="T17" fmla="*/ 726 h 167"/>
                <a:gd name="T18" fmla="*/ 118 w 193"/>
                <a:gd name="T19" fmla="*/ 702 h 167"/>
                <a:gd name="T20" fmla="*/ 130 w 193"/>
                <a:gd name="T21" fmla="*/ 678 h 167"/>
                <a:gd name="T22" fmla="*/ 143 w 193"/>
                <a:gd name="T23" fmla="*/ 654 h 167"/>
                <a:gd name="T24" fmla="*/ 155 w 193"/>
                <a:gd name="T25" fmla="*/ 630 h 167"/>
                <a:gd name="T26" fmla="*/ 168 w 193"/>
                <a:gd name="T27" fmla="*/ 600 h 167"/>
                <a:gd name="T28" fmla="*/ 180 w 193"/>
                <a:gd name="T29" fmla="*/ 576 h 167"/>
                <a:gd name="T30" fmla="*/ 192 w 193"/>
                <a:gd name="T31" fmla="*/ 552 h 167"/>
                <a:gd name="T32" fmla="*/ 205 w 193"/>
                <a:gd name="T33" fmla="*/ 528 h 167"/>
                <a:gd name="T34" fmla="*/ 217 w 193"/>
                <a:gd name="T35" fmla="*/ 504 h 167"/>
                <a:gd name="T36" fmla="*/ 230 w 193"/>
                <a:gd name="T37" fmla="*/ 480 h 167"/>
                <a:gd name="T38" fmla="*/ 242 w 193"/>
                <a:gd name="T39" fmla="*/ 456 h 167"/>
                <a:gd name="T40" fmla="*/ 254 w 193"/>
                <a:gd name="T41" fmla="*/ 432 h 167"/>
                <a:gd name="T42" fmla="*/ 267 w 193"/>
                <a:gd name="T43" fmla="*/ 408 h 167"/>
                <a:gd name="T44" fmla="*/ 279 w 193"/>
                <a:gd name="T45" fmla="*/ 384 h 167"/>
                <a:gd name="T46" fmla="*/ 292 w 193"/>
                <a:gd name="T47" fmla="*/ 366 h 167"/>
                <a:gd name="T48" fmla="*/ 304 w 193"/>
                <a:gd name="T49" fmla="*/ 342 h 167"/>
                <a:gd name="T50" fmla="*/ 317 w 193"/>
                <a:gd name="T51" fmla="*/ 318 h 167"/>
                <a:gd name="T52" fmla="*/ 329 w 193"/>
                <a:gd name="T53" fmla="*/ 294 h 167"/>
                <a:gd name="T54" fmla="*/ 341 w 193"/>
                <a:gd name="T55" fmla="*/ 270 h 167"/>
                <a:gd name="T56" fmla="*/ 354 w 193"/>
                <a:gd name="T57" fmla="*/ 246 h 167"/>
                <a:gd name="T58" fmla="*/ 366 w 193"/>
                <a:gd name="T59" fmla="*/ 222 h 167"/>
                <a:gd name="T60" fmla="*/ 379 w 193"/>
                <a:gd name="T61" fmla="*/ 204 h 167"/>
                <a:gd name="T62" fmla="*/ 391 w 193"/>
                <a:gd name="T63" fmla="*/ 180 h 167"/>
                <a:gd name="T64" fmla="*/ 403 w 193"/>
                <a:gd name="T65" fmla="*/ 162 h 167"/>
                <a:gd name="T66" fmla="*/ 416 w 193"/>
                <a:gd name="T67" fmla="*/ 138 h 167"/>
                <a:gd name="T68" fmla="*/ 428 w 193"/>
                <a:gd name="T69" fmla="*/ 120 h 167"/>
                <a:gd name="T70" fmla="*/ 441 w 193"/>
                <a:gd name="T71" fmla="*/ 96 h 167"/>
                <a:gd name="T72" fmla="*/ 453 w 193"/>
                <a:gd name="T73" fmla="*/ 78 h 167"/>
                <a:gd name="T74" fmla="*/ 466 w 193"/>
                <a:gd name="T75" fmla="*/ 60 h 167"/>
                <a:gd name="T76" fmla="*/ 478 w 193"/>
                <a:gd name="T77" fmla="*/ 42 h 167"/>
                <a:gd name="T78" fmla="*/ 490 w 193"/>
                <a:gd name="T79" fmla="*/ 30 h 167"/>
                <a:gd name="T80" fmla="*/ 503 w 193"/>
                <a:gd name="T81" fmla="*/ 18 h 167"/>
                <a:gd name="T82" fmla="*/ 515 w 193"/>
                <a:gd name="T83" fmla="*/ 6 h 167"/>
                <a:gd name="T84" fmla="*/ 528 w 193"/>
                <a:gd name="T85" fmla="*/ 0 h 167"/>
                <a:gd name="T86" fmla="*/ 540 w 193"/>
                <a:gd name="T87" fmla="*/ 6 h 167"/>
                <a:gd name="T88" fmla="*/ 552 w 193"/>
                <a:gd name="T89" fmla="*/ 18 h 167"/>
                <a:gd name="T90" fmla="*/ 565 w 193"/>
                <a:gd name="T91" fmla="*/ 54 h 167"/>
                <a:gd name="T92" fmla="*/ 577 w 193"/>
                <a:gd name="T93" fmla="*/ 132 h 167"/>
                <a:gd name="T94" fmla="*/ 587 w 193"/>
                <a:gd name="T95" fmla="*/ 270 h 167"/>
                <a:gd name="T96" fmla="*/ 590 w 193"/>
                <a:gd name="T97" fmla="*/ 396 h 167"/>
                <a:gd name="T98" fmla="*/ 593 w 193"/>
                <a:gd name="T99" fmla="*/ 528 h 167"/>
                <a:gd name="T100" fmla="*/ 596 w 193"/>
                <a:gd name="T101" fmla="*/ 618 h 167"/>
                <a:gd name="T102" fmla="*/ 596 w 193"/>
                <a:gd name="T103" fmla="*/ 726 h 167"/>
                <a:gd name="T104" fmla="*/ 599 w 193"/>
                <a:gd name="T105" fmla="*/ 870 h 167"/>
                <a:gd name="T106" fmla="*/ 599 w 193"/>
                <a:gd name="T107" fmla="*/ 954 h 1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3"/>
                <a:gd name="T163" fmla="*/ 0 h 167"/>
                <a:gd name="T164" fmla="*/ 193 w 193"/>
                <a:gd name="T165" fmla="*/ 167 h 1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3" h="167">
                  <a:moveTo>
                    <a:pt x="0" y="156"/>
                  </a:moveTo>
                  <a:lnTo>
                    <a:pt x="2" y="154"/>
                  </a:lnTo>
                  <a:lnTo>
                    <a:pt x="4" y="152"/>
                  </a:lnTo>
                  <a:lnTo>
                    <a:pt x="6" y="149"/>
                  </a:lnTo>
                  <a:lnTo>
                    <a:pt x="8" y="147"/>
                  </a:lnTo>
                  <a:lnTo>
                    <a:pt x="10" y="145"/>
                  </a:lnTo>
                  <a:lnTo>
                    <a:pt x="12" y="143"/>
                  </a:lnTo>
                  <a:lnTo>
                    <a:pt x="14" y="141"/>
                  </a:lnTo>
                  <a:lnTo>
                    <a:pt x="16" y="139"/>
                  </a:lnTo>
                  <a:lnTo>
                    <a:pt x="18" y="137"/>
                  </a:lnTo>
                  <a:lnTo>
                    <a:pt x="20" y="135"/>
                  </a:lnTo>
                  <a:lnTo>
                    <a:pt x="22" y="133"/>
                  </a:lnTo>
                  <a:lnTo>
                    <a:pt x="24" y="131"/>
                  </a:lnTo>
                  <a:lnTo>
                    <a:pt x="26" y="129"/>
                  </a:lnTo>
                  <a:lnTo>
                    <a:pt x="28" y="127"/>
                  </a:lnTo>
                  <a:lnTo>
                    <a:pt x="30" y="125"/>
                  </a:lnTo>
                  <a:lnTo>
                    <a:pt x="32" y="123"/>
                  </a:lnTo>
                  <a:lnTo>
                    <a:pt x="34" y="121"/>
                  </a:lnTo>
                  <a:lnTo>
                    <a:pt x="36" y="119"/>
                  </a:lnTo>
                  <a:lnTo>
                    <a:pt x="38" y="117"/>
                  </a:lnTo>
                  <a:lnTo>
                    <a:pt x="40" y="115"/>
                  </a:lnTo>
                  <a:lnTo>
                    <a:pt x="42" y="113"/>
                  </a:lnTo>
                  <a:lnTo>
                    <a:pt x="44" y="111"/>
                  </a:lnTo>
                  <a:lnTo>
                    <a:pt x="46" y="109"/>
                  </a:lnTo>
                  <a:lnTo>
                    <a:pt x="48" y="107"/>
                  </a:lnTo>
                  <a:lnTo>
                    <a:pt x="50" y="105"/>
                  </a:lnTo>
                  <a:lnTo>
                    <a:pt x="52" y="103"/>
                  </a:lnTo>
                  <a:lnTo>
                    <a:pt x="54" y="100"/>
                  </a:lnTo>
                  <a:lnTo>
                    <a:pt x="56" y="98"/>
                  </a:lnTo>
                  <a:lnTo>
                    <a:pt x="58" y="96"/>
                  </a:lnTo>
                  <a:lnTo>
                    <a:pt x="60" y="94"/>
                  </a:lnTo>
                  <a:lnTo>
                    <a:pt x="62" y="92"/>
                  </a:lnTo>
                  <a:lnTo>
                    <a:pt x="64" y="90"/>
                  </a:lnTo>
                  <a:lnTo>
                    <a:pt x="66" y="88"/>
                  </a:lnTo>
                  <a:lnTo>
                    <a:pt x="68" y="86"/>
                  </a:lnTo>
                  <a:lnTo>
                    <a:pt x="70" y="84"/>
                  </a:lnTo>
                  <a:lnTo>
                    <a:pt x="72" y="82"/>
                  </a:lnTo>
                  <a:lnTo>
                    <a:pt x="74" y="80"/>
                  </a:lnTo>
                  <a:lnTo>
                    <a:pt x="76" y="78"/>
                  </a:lnTo>
                  <a:lnTo>
                    <a:pt x="78" y="76"/>
                  </a:lnTo>
                  <a:lnTo>
                    <a:pt x="80" y="74"/>
                  </a:lnTo>
                  <a:lnTo>
                    <a:pt x="82" y="72"/>
                  </a:lnTo>
                  <a:lnTo>
                    <a:pt x="84" y="70"/>
                  </a:lnTo>
                  <a:lnTo>
                    <a:pt x="86" y="68"/>
                  </a:lnTo>
                  <a:lnTo>
                    <a:pt x="88" y="66"/>
                  </a:lnTo>
                  <a:lnTo>
                    <a:pt x="90" y="64"/>
                  </a:lnTo>
                  <a:lnTo>
                    <a:pt x="92" y="63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100" y="55"/>
                  </a:lnTo>
                  <a:lnTo>
                    <a:pt x="102" y="53"/>
                  </a:lnTo>
                  <a:lnTo>
                    <a:pt x="104" y="51"/>
                  </a:lnTo>
                  <a:lnTo>
                    <a:pt x="106" y="49"/>
                  </a:lnTo>
                  <a:lnTo>
                    <a:pt x="108" y="47"/>
                  </a:lnTo>
                  <a:lnTo>
                    <a:pt x="110" y="45"/>
                  </a:lnTo>
                  <a:lnTo>
                    <a:pt x="112" y="43"/>
                  </a:lnTo>
                  <a:lnTo>
                    <a:pt x="114" y="41"/>
                  </a:lnTo>
                  <a:lnTo>
                    <a:pt x="116" y="39"/>
                  </a:lnTo>
                  <a:lnTo>
                    <a:pt x="118" y="37"/>
                  </a:lnTo>
                  <a:lnTo>
                    <a:pt x="120" y="36"/>
                  </a:lnTo>
                  <a:lnTo>
                    <a:pt x="122" y="34"/>
                  </a:lnTo>
                  <a:lnTo>
                    <a:pt x="124" y="32"/>
                  </a:lnTo>
                  <a:lnTo>
                    <a:pt x="126" y="30"/>
                  </a:lnTo>
                  <a:lnTo>
                    <a:pt x="128" y="28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20"/>
                  </a:lnTo>
                  <a:lnTo>
                    <a:pt x="140" y="18"/>
                  </a:lnTo>
                  <a:lnTo>
                    <a:pt x="142" y="16"/>
                  </a:lnTo>
                  <a:lnTo>
                    <a:pt x="144" y="15"/>
                  </a:lnTo>
                  <a:lnTo>
                    <a:pt x="146" y="13"/>
                  </a:lnTo>
                  <a:lnTo>
                    <a:pt x="148" y="11"/>
                  </a:lnTo>
                  <a:lnTo>
                    <a:pt x="150" y="10"/>
                  </a:lnTo>
                  <a:lnTo>
                    <a:pt x="152" y="9"/>
                  </a:lnTo>
                  <a:lnTo>
                    <a:pt x="154" y="7"/>
                  </a:lnTo>
                  <a:lnTo>
                    <a:pt x="156" y="6"/>
                  </a:lnTo>
                  <a:lnTo>
                    <a:pt x="158" y="5"/>
                  </a:lnTo>
                  <a:lnTo>
                    <a:pt x="160" y="4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0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3"/>
                  </a:lnTo>
                  <a:lnTo>
                    <a:pt x="180" y="5"/>
                  </a:lnTo>
                  <a:lnTo>
                    <a:pt x="182" y="9"/>
                  </a:lnTo>
                  <a:lnTo>
                    <a:pt x="184" y="14"/>
                  </a:lnTo>
                  <a:lnTo>
                    <a:pt x="186" y="22"/>
                  </a:lnTo>
                  <a:lnTo>
                    <a:pt x="188" y="36"/>
                  </a:lnTo>
                  <a:lnTo>
                    <a:pt x="189" y="45"/>
                  </a:lnTo>
                  <a:lnTo>
                    <a:pt x="190" y="58"/>
                  </a:lnTo>
                  <a:lnTo>
                    <a:pt x="190" y="66"/>
                  </a:lnTo>
                  <a:lnTo>
                    <a:pt x="191" y="76"/>
                  </a:lnTo>
                  <a:lnTo>
                    <a:pt x="191" y="88"/>
                  </a:lnTo>
                  <a:lnTo>
                    <a:pt x="192" y="95"/>
                  </a:lnTo>
                  <a:lnTo>
                    <a:pt x="192" y="103"/>
                  </a:lnTo>
                  <a:lnTo>
                    <a:pt x="192" y="111"/>
                  </a:lnTo>
                  <a:lnTo>
                    <a:pt x="192" y="121"/>
                  </a:lnTo>
                  <a:lnTo>
                    <a:pt x="193" y="132"/>
                  </a:lnTo>
                  <a:lnTo>
                    <a:pt x="193" y="145"/>
                  </a:lnTo>
                  <a:lnTo>
                    <a:pt x="193" y="152"/>
                  </a:lnTo>
                  <a:lnTo>
                    <a:pt x="193" y="159"/>
                  </a:lnTo>
                  <a:lnTo>
                    <a:pt x="193" y="16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8" name="Freeform 127"/>
            <p:cNvSpPr>
              <a:spLocks/>
            </p:cNvSpPr>
            <p:nvPr/>
          </p:nvSpPr>
          <p:spPr bwMode="auto">
            <a:xfrm>
              <a:off x="1909" y="620"/>
              <a:ext cx="1" cy="492"/>
            </a:xfrm>
            <a:custGeom>
              <a:avLst/>
              <a:gdLst>
                <a:gd name="T0" fmla="*/ 0 w 1"/>
                <a:gd name="T1" fmla="*/ 492 h 82"/>
                <a:gd name="T2" fmla="*/ 0 w 1"/>
                <a:gd name="T3" fmla="*/ 432 h 82"/>
                <a:gd name="T4" fmla="*/ 0 w 1"/>
                <a:gd name="T5" fmla="*/ 360 h 82"/>
                <a:gd name="T6" fmla="*/ 0 w 1"/>
                <a:gd name="T7" fmla="*/ 282 h 82"/>
                <a:gd name="T8" fmla="*/ 0 w 1"/>
                <a:gd name="T9" fmla="*/ 240 h 82"/>
                <a:gd name="T10" fmla="*/ 0 w 1"/>
                <a:gd name="T11" fmla="*/ 198 h 82"/>
                <a:gd name="T12" fmla="*/ 0 w 1"/>
                <a:gd name="T13" fmla="*/ 156 h 82"/>
                <a:gd name="T14" fmla="*/ 0 w 1"/>
                <a:gd name="T15" fmla="*/ 102 h 82"/>
                <a:gd name="T16" fmla="*/ 0 w 1"/>
                <a:gd name="T17" fmla="*/ 54 h 82"/>
                <a:gd name="T18" fmla="*/ 0 w 1"/>
                <a:gd name="T19" fmla="*/ 0 h 8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"/>
                <a:gd name="T31" fmla="*/ 0 h 82"/>
                <a:gd name="T32" fmla="*/ 1 w 1"/>
                <a:gd name="T33" fmla="*/ 82 h 8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" h="82">
                  <a:moveTo>
                    <a:pt x="0" y="82"/>
                  </a:moveTo>
                  <a:lnTo>
                    <a:pt x="0" y="72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69" name="Freeform 128"/>
            <p:cNvSpPr>
              <a:spLocks/>
            </p:cNvSpPr>
            <p:nvPr/>
          </p:nvSpPr>
          <p:spPr bwMode="auto">
            <a:xfrm>
              <a:off x="1909" y="626"/>
              <a:ext cx="937" cy="1602"/>
            </a:xfrm>
            <a:custGeom>
              <a:avLst/>
              <a:gdLst>
                <a:gd name="T0" fmla="*/ 3 w 302"/>
                <a:gd name="T1" fmla="*/ 600 h 267"/>
                <a:gd name="T2" fmla="*/ 3 w 302"/>
                <a:gd name="T3" fmla="*/ 738 h 267"/>
                <a:gd name="T4" fmla="*/ 3 w 302"/>
                <a:gd name="T5" fmla="*/ 846 h 267"/>
                <a:gd name="T6" fmla="*/ 6 w 302"/>
                <a:gd name="T7" fmla="*/ 936 h 267"/>
                <a:gd name="T8" fmla="*/ 6 w 302"/>
                <a:gd name="T9" fmla="*/ 1014 h 267"/>
                <a:gd name="T10" fmla="*/ 6 w 302"/>
                <a:gd name="T11" fmla="*/ 1080 h 267"/>
                <a:gd name="T12" fmla="*/ 9 w 302"/>
                <a:gd name="T13" fmla="*/ 1134 h 267"/>
                <a:gd name="T14" fmla="*/ 9 w 302"/>
                <a:gd name="T15" fmla="*/ 1182 h 267"/>
                <a:gd name="T16" fmla="*/ 12 w 302"/>
                <a:gd name="T17" fmla="*/ 1218 h 267"/>
                <a:gd name="T18" fmla="*/ 12 w 302"/>
                <a:gd name="T19" fmla="*/ 1260 h 267"/>
                <a:gd name="T20" fmla="*/ 16 w 302"/>
                <a:gd name="T21" fmla="*/ 1308 h 267"/>
                <a:gd name="T22" fmla="*/ 16 w 302"/>
                <a:gd name="T23" fmla="*/ 1344 h 267"/>
                <a:gd name="T24" fmla="*/ 19 w 302"/>
                <a:gd name="T25" fmla="*/ 1392 h 267"/>
                <a:gd name="T26" fmla="*/ 22 w 302"/>
                <a:gd name="T27" fmla="*/ 1434 h 267"/>
                <a:gd name="T28" fmla="*/ 25 w 302"/>
                <a:gd name="T29" fmla="*/ 1476 h 267"/>
                <a:gd name="T30" fmla="*/ 31 w 302"/>
                <a:gd name="T31" fmla="*/ 1524 h 267"/>
                <a:gd name="T32" fmla="*/ 40 w 302"/>
                <a:gd name="T33" fmla="*/ 1566 h 267"/>
                <a:gd name="T34" fmla="*/ 56 w 302"/>
                <a:gd name="T35" fmla="*/ 1596 h 267"/>
                <a:gd name="T36" fmla="*/ 74 w 302"/>
                <a:gd name="T37" fmla="*/ 1602 h 267"/>
                <a:gd name="T38" fmla="*/ 96 w 302"/>
                <a:gd name="T39" fmla="*/ 1596 h 267"/>
                <a:gd name="T40" fmla="*/ 115 w 302"/>
                <a:gd name="T41" fmla="*/ 1572 h 267"/>
                <a:gd name="T42" fmla="*/ 137 w 302"/>
                <a:gd name="T43" fmla="*/ 1548 h 267"/>
                <a:gd name="T44" fmla="*/ 155 w 302"/>
                <a:gd name="T45" fmla="*/ 1518 h 267"/>
                <a:gd name="T46" fmla="*/ 174 w 302"/>
                <a:gd name="T47" fmla="*/ 1488 h 267"/>
                <a:gd name="T48" fmla="*/ 195 w 302"/>
                <a:gd name="T49" fmla="*/ 1452 h 267"/>
                <a:gd name="T50" fmla="*/ 214 w 302"/>
                <a:gd name="T51" fmla="*/ 1416 h 267"/>
                <a:gd name="T52" fmla="*/ 236 w 302"/>
                <a:gd name="T53" fmla="*/ 1380 h 267"/>
                <a:gd name="T54" fmla="*/ 254 w 302"/>
                <a:gd name="T55" fmla="*/ 1344 h 267"/>
                <a:gd name="T56" fmla="*/ 273 w 302"/>
                <a:gd name="T57" fmla="*/ 1308 h 267"/>
                <a:gd name="T58" fmla="*/ 295 w 302"/>
                <a:gd name="T59" fmla="*/ 1272 h 267"/>
                <a:gd name="T60" fmla="*/ 313 w 302"/>
                <a:gd name="T61" fmla="*/ 1236 h 267"/>
                <a:gd name="T62" fmla="*/ 335 w 302"/>
                <a:gd name="T63" fmla="*/ 1194 h 267"/>
                <a:gd name="T64" fmla="*/ 354 w 302"/>
                <a:gd name="T65" fmla="*/ 1158 h 267"/>
                <a:gd name="T66" fmla="*/ 375 w 302"/>
                <a:gd name="T67" fmla="*/ 1122 h 267"/>
                <a:gd name="T68" fmla="*/ 394 w 302"/>
                <a:gd name="T69" fmla="*/ 1080 h 267"/>
                <a:gd name="T70" fmla="*/ 413 w 302"/>
                <a:gd name="T71" fmla="*/ 1044 h 267"/>
                <a:gd name="T72" fmla="*/ 434 w 302"/>
                <a:gd name="T73" fmla="*/ 1002 h 267"/>
                <a:gd name="T74" fmla="*/ 453 w 302"/>
                <a:gd name="T75" fmla="*/ 966 h 267"/>
                <a:gd name="T76" fmla="*/ 475 w 302"/>
                <a:gd name="T77" fmla="*/ 924 h 267"/>
                <a:gd name="T78" fmla="*/ 493 w 302"/>
                <a:gd name="T79" fmla="*/ 888 h 267"/>
                <a:gd name="T80" fmla="*/ 512 w 302"/>
                <a:gd name="T81" fmla="*/ 846 h 267"/>
                <a:gd name="T82" fmla="*/ 534 w 302"/>
                <a:gd name="T83" fmla="*/ 810 h 267"/>
                <a:gd name="T84" fmla="*/ 552 w 302"/>
                <a:gd name="T85" fmla="*/ 768 h 267"/>
                <a:gd name="T86" fmla="*/ 574 w 302"/>
                <a:gd name="T87" fmla="*/ 732 h 267"/>
                <a:gd name="T88" fmla="*/ 593 w 302"/>
                <a:gd name="T89" fmla="*/ 690 h 267"/>
                <a:gd name="T90" fmla="*/ 611 w 302"/>
                <a:gd name="T91" fmla="*/ 648 h 267"/>
                <a:gd name="T92" fmla="*/ 633 w 302"/>
                <a:gd name="T93" fmla="*/ 612 h 267"/>
                <a:gd name="T94" fmla="*/ 652 w 302"/>
                <a:gd name="T95" fmla="*/ 570 h 267"/>
                <a:gd name="T96" fmla="*/ 673 w 302"/>
                <a:gd name="T97" fmla="*/ 534 h 267"/>
                <a:gd name="T98" fmla="*/ 692 w 302"/>
                <a:gd name="T99" fmla="*/ 492 h 267"/>
                <a:gd name="T100" fmla="*/ 711 w 302"/>
                <a:gd name="T101" fmla="*/ 450 h 267"/>
                <a:gd name="T102" fmla="*/ 732 w 302"/>
                <a:gd name="T103" fmla="*/ 414 h 267"/>
                <a:gd name="T104" fmla="*/ 751 w 302"/>
                <a:gd name="T105" fmla="*/ 372 h 267"/>
                <a:gd name="T106" fmla="*/ 773 w 302"/>
                <a:gd name="T107" fmla="*/ 336 h 267"/>
                <a:gd name="T108" fmla="*/ 791 w 302"/>
                <a:gd name="T109" fmla="*/ 294 h 267"/>
                <a:gd name="T110" fmla="*/ 810 w 302"/>
                <a:gd name="T111" fmla="*/ 252 h 267"/>
                <a:gd name="T112" fmla="*/ 832 w 302"/>
                <a:gd name="T113" fmla="*/ 216 h 267"/>
                <a:gd name="T114" fmla="*/ 850 w 302"/>
                <a:gd name="T115" fmla="*/ 174 h 267"/>
                <a:gd name="T116" fmla="*/ 872 w 302"/>
                <a:gd name="T117" fmla="*/ 132 h 267"/>
                <a:gd name="T118" fmla="*/ 890 w 302"/>
                <a:gd name="T119" fmla="*/ 96 h 267"/>
                <a:gd name="T120" fmla="*/ 912 w 302"/>
                <a:gd name="T121" fmla="*/ 54 h 267"/>
                <a:gd name="T122" fmla="*/ 931 w 302"/>
                <a:gd name="T123" fmla="*/ 12 h 26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02"/>
                <a:gd name="T187" fmla="*/ 0 h 267"/>
                <a:gd name="T188" fmla="*/ 302 w 302"/>
                <a:gd name="T189" fmla="*/ 267 h 26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02" h="267">
                  <a:moveTo>
                    <a:pt x="0" y="81"/>
                  </a:moveTo>
                  <a:lnTo>
                    <a:pt x="0" y="91"/>
                  </a:lnTo>
                  <a:lnTo>
                    <a:pt x="1" y="100"/>
                  </a:lnTo>
                  <a:lnTo>
                    <a:pt x="1" y="108"/>
                  </a:lnTo>
                  <a:lnTo>
                    <a:pt x="1" y="116"/>
                  </a:lnTo>
                  <a:lnTo>
                    <a:pt x="1" y="123"/>
                  </a:lnTo>
                  <a:lnTo>
                    <a:pt x="1" y="130"/>
                  </a:lnTo>
                  <a:lnTo>
                    <a:pt x="1" y="136"/>
                  </a:lnTo>
                  <a:lnTo>
                    <a:pt x="1" y="141"/>
                  </a:lnTo>
                  <a:lnTo>
                    <a:pt x="1" y="147"/>
                  </a:lnTo>
                  <a:lnTo>
                    <a:pt x="2" y="152"/>
                  </a:lnTo>
                  <a:lnTo>
                    <a:pt x="2" y="156"/>
                  </a:lnTo>
                  <a:lnTo>
                    <a:pt x="2" y="161"/>
                  </a:lnTo>
                  <a:lnTo>
                    <a:pt x="2" y="165"/>
                  </a:lnTo>
                  <a:lnTo>
                    <a:pt x="2" y="169"/>
                  </a:lnTo>
                  <a:lnTo>
                    <a:pt x="2" y="173"/>
                  </a:lnTo>
                  <a:lnTo>
                    <a:pt x="2" y="176"/>
                  </a:lnTo>
                  <a:lnTo>
                    <a:pt x="2" y="180"/>
                  </a:lnTo>
                  <a:lnTo>
                    <a:pt x="3" y="183"/>
                  </a:lnTo>
                  <a:lnTo>
                    <a:pt x="3" y="186"/>
                  </a:lnTo>
                  <a:lnTo>
                    <a:pt x="3" y="189"/>
                  </a:lnTo>
                  <a:lnTo>
                    <a:pt x="3" y="191"/>
                  </a:lnTo>
                  <a:lnTo>
                    <a:pt x="3" y="194"/>
                  </a:lnTo>
                  <a:lnTo>
                    <a:pt x="3" y="197"/>
                  </a:lnTo>
                  <a:lnTo>
                    <a:pt x="3" y="199"/>
                  </a:lnTo>
                  <a:lnTo>
                    <a:pt x="3" y="201"/>
                  </a:lnTo>
                  <a:lnTo>
                    <a:pt x="4" y="203"/>
                  </a:lnTo>
                  <a:lnTo>
                    <a:pt x="4" y="206"/>
                  </a:lnTo>
                  <a:lnTo>
                    <a:pt x="4" y="208"/>
                  </a:lnTo>
                  <a:lnTo>
                    <a:pt x="4" y="210"/>
                  </a:lnTo>
                  <a:lnTo>
                    <a:pt x="4" y="213"/>
                  </a:lnTo>
                  <a:lnTo>
                    <a:pt x="4" y="216"/>
                  </a:lnTo>
                  <a:lnTo>
                    <a:pt x="5" y="218"/>
                  </a:lnTo>
                  <a:lnTo>
                    <a:pt x="5" y="220"/>
                  </a:lnTo>
                  <a:lnTo>
                    <a:pt x="5" y="222"/>
                  </a:lnTo>
                  <a:lnTo>
                    <a:pt x="5" y="224"/>
                  </a:lnTo>
                  <a:lnTo>
                    <a:pt x="5" y="227"/>
                  </a:lnTo>
                  <a:lnTo>
                    <a:pt x="6" y="230"/>
                  </a:lnTo>
                  <a:lnTo>
                    <a:pt x="6" y="232"/>
                  </a:lnTo>
                  <a:lnTo>
                    <a:pt x="6" y="234"/>
                  </a:lnTo>
                  <a:lnTo>
                    <a:pt x="7" y="237"/>
                  </a:lnTo>
                  <a:lnTo>
                    <a:pt x="7" y="239"/>
                  </a:lnTo>
                  <a:lnTo>
                    <a:pt x="7" y="242"/>
                  </a:lnTo>
                  <a:lnTo>
                    <a:pt x="8" y="244"/>
                  </a:lnTo>
                  <a:lnTo>
                    <a:pt x="8" y="246"/>
                  </a:lnTo>
                  <a:lnTo>
                    <a:pt x="9" y="249"/>
                  </a:lnTo>
                  <a:lnTo>
                    <a:pt x="10" y="252"/>
                  </a:lnTo>
                  <a:lnTo>
                    <a:pt x="10" y="254"/>
                  </a:lnTo>
                  <a:lnTo>
                    <a:pt x="11" y="257"/>
                  </a:lnTo>
                  <a:lnTo>
                    <a:pt x="12" y="259"/>
                  </a:lnTo>
                  <a:lnTo>
                    <a:pt x="13" y="261"/>
                  </a:lnTo>
                  <a:lnTo>
                    <a:pt x="14" y="263"/>
                  </a:lnTo>
                  <a:lnTo>
                    <a:pt x="16" y="265"/>
                  </a:lnTo>
                  <a:lnTo>
                    <a:pt x="18" y="266"/>
                  </a:lnTo>
                  <a:lnTo>
                    <a:pt x="20" y="267"/>
                  </a:lnTo>
                  <a:lnTo>
                    <a:pt x="22" y="267"/>
                  </a:lnTo>
                  <a:lnTo>
                    <a:pt x="24" y="267"/>
                  </a:lnTo>
                  <a:lnTo>
                    <a:pt x="27" y="267"/>
                  </a:lnTo>
                  <a:lnTo>
                    <a:pt x="29" y="266"/>
                  </a:lnTo>
                  <a:lnTo>
                    <a:pt x="31" y="266"/>
                  </a:lnTo>
                  <a:lnTo>
                    <a:pt x="33" y="265"/>
                  </a:lnTo>
                  <a:lnTo>
                    <a:pt x="35" y="263"/>
                  </a:lnTo>
                  <a:lnTo>
                    <a:pt x="37" y="262"/>
                  </a:lnTo>
                  <a:lnTo>
                    <a:pt x="39" y="261"/>
                  </a:lnTo>
                  <a:lnTo>
                    <a:pt x="42" y="259"/>
                  </a:lnTo>
                  <a:lnTo>
                    <a:pt x="44" y="258"/>
                  </a:lnTo>
                  <a:lnTo>
                    <a:pt x="46" y="256"/>
                  </a:lnTo>
                  <a:lnTo>
                    <a:pt x="48" y="255"/>
                  </a:lnTo>
                  <a:lnTo>
                    <a:pt x="50" y="253"/>
                  </a:lnTo>
                  <a:lnTo>
                    <a:pt x="52" y="251"/>
                  </a:lnTo>
                  <a:lnTo>
                    <a:pt x="54" y="249"/>
                  </a:lnTo>
                  <a:lnTo>
                    <a:pt x="56" y="248"/>
                  </a:lnTo>
                  <a:lnTo>
                    <a:pt x="59" y="246"/>
                  </a:lnTo>
                  <a:lnTo>
                    <a:pt x="61" y="244"/>
                  </a:lnTo>
                  <a:lnTo>
                    <a:pt x="63" y="242"/>
                  </a:lnTo>
                  <a:lnTo>
                    <a:pt x="65" y="240"/>
                  </a:lnTo>
                  <a:lnTo>
                    <a:pt x="67" y="238"/>
                  </a:lnTo>
                  <a:lnTo>
                    <a:pt x="69" y="236"/>
                  </a:lnTo>
                  <a:lnTo>
                    <a:pt x="71" y="234"/>
                  </a:lnTo>
                  <a:lnTo>
                    <a:pt x="74" y="232"/>
                  </a:lnTo>
                  <a:lnTo>
                    <a:pt x="76" y="230"/>
                  </a:lnTo>
                  <a:lnTo>
                    <a:pt x="78" y="228"/>
                  </a:lnTo>
                  <a:lnTo>
                    <a:pt x="80" y="226"/>
                  </a:lnTo>
                  <a:lnTo>
                    <a:pt x="82" y="224"/>
                  </a:lnTo>
                  <a:lnTo>
                    <a:pt x="84" y="222"/>
                  </a:lnTo>
                  <a:lnTo>
                    <a:pt x="86" y="220"/>
                  </a:lnTo>
                  <a:lnTo>
                    <a:pt x="88" y="218"/>
                  </a:lnTo>
                  <a:lnTo>
                    <a:pt x="91" y="216"/>
                  </a:lnTo>
                  <a:lnTo>
                    <a:pt x="93" y="214"/>
                  </a:lnTo>
                  <a:lnTo>
                    <a:pt x="95" y="212"/>
                  </a:lnTo>
                  <a:lnTo>
                    <a:pt x="97" y="210"/>
                  </a:lnTo>
                  <a:lnTo>
                    <a:pt x="99" y="208"/>
                  </a:lnTo>
                  <a:lnTo>
                    <a:pt x="101" y="206"/>
                  </a:lnTo>
                  <a:lnTo>
                    <a:pt x="103" y="204"/>
                  </a:lnTo>
                  <a:lnTo>
                    <a:pt x="106" y="202"/>
                  </a:lnTo>
                  <a:lnTo>
                    <a:pt x="108" y="199"/>
                  </a:lnTo>
                  <a:lnTo>
                    <a:pt x="110" y="197"/>
                  </a:lnTo>
                  <a:lnTo>
                    <a:pt x="112" y="195"/>
                  </a:lnTo>
                  <a:lnTo>
                    <a:pt x="114" y="193"/>
                  </a:lnTo>
                  <a:lnTo>
                    <a:pt x="116" y="191"/>
                  </a:lnTo>
                  <a:lnTo>
                    <a:pt x="118" y="189"/>
                  </a:lnTo>
                  <a:lnTo>
                    <a:pt x="121" y="187"/>
                  </a:lnTo>
                  <a:lnTo>
                    <a:pt x="123" y="185"/>
                  </a:lnTo>
                  <a:lnTo>
                    <a:pt x="125" y="182"/>
                  </a:lnTo>
                  <a:lnTo>
                    <a:pt x="127" y="180"/>
                  </a:lnTo>
                  <a:lnTo>
                    <a:pt x="129" y="178"/>
                  </a:lnTo>
                  <a:lnTo>
                    <a:pt x="131" y="176"/>
                  </a:lnTo>
                  <a:lnTo>
                    <a:pt x="133" y="174"/>
                  </a:lnTo>
                  <a:lnTo>
                    <a:pt x="135" y="172"/>
                  </a:lnTo>
                  <a:lnTo>
                    <a:pt x="138" y="170"/>
                  </a:lnTo>
                  <a:lnTo>
                    <a:pt x="140" y="167"/>
                  </a:lnTo>
                  <a:lnTo>
                    <a:pt x="142" y="165"/>
                  </a:lnTo>
                  <a:lnTo>
                    <a:pt x="144" y="163"/>
                  </a:lnTo>
                  <a:lnTo>
                    <a:pt x="146" y="161"/>
                  </a:lnTo>
                  <a:lnTo>
                    <a:pt x="148" y="159"/>
                  </a:lnTo>
                  <a:lnTo>
                    <a:pt x="150" y="157"/>
                  </a:lnTo>
                  <a:lnTo>
                    <a:pt x="153" y="154"/>
                  </a:lnTo>
                  <a:lnTo>
                    <a:pt x="155" y="152"/>
                  </a:lnTo>
                  <a:lnTo>
                    <a:pt x="157" y="150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163" y="143"/>
                  </a:lnTo>
                  <a:lnTo>
                    <a:pt x="165" y="141"/>
                  </a:lnTo>
                  <a:lnTo>
                    <a:pt x="168" y="139"/>
                  </a:lnTo>
                  <a:lnTo>
                    <a:pt x="170" y="137"/>
                  </a:lnTo>
                  <a:lnTo>
                    <a:pt x="172" y="135"/>
                  </a:lnTo>
                  <a:lnTo>
                    <a:pt x="174" y="133"/>
                  </a:lnTo>
                  <a:lnTo>
                    <a:pt x="176" y="130"/>
                  </a:lnTo>
                  <a:lnTo>
                    <a:pt x="178" y="128"/>
                  </a:lnTo>
                  <a:lnTo>
                    <a:pt x="180" y="126"/>
                  </a:lnTo>
                  <a:lnTo>
                    <a:pt x="182" y="124"/>
                  </a:lnTo>
                  <a:lnTo>
                    <a:pt x="185" y="122"/>
                  </a:lnTo>
                  <a:lnTo>
                    <a:pt x="187" y="119"/>
                  </a:lnTo>
                  <a:lnTo>
                    <a:pt x="189" y="117"/>
                  </a:lnTo>
                  <a:lnTo>
                    <a:pt x="191" y="115"/>
                  </a:lnTo>
                  <a:lnTo>
                    <a:pt x="193" y="113"/>
                  </a:lnTo>
                  <a:lnTo>
                    <a:pt x="195" y="111"/>
                  </a:lnTo>
                  <a:lnTo>
                    <a:pt x="197" y="108"/>
                  </a:lnTo>
                  <a:lnTo>
                    <a:pt x="200" y="106"/>
                  </a:lnTo>
                  <a:lnTo>
                    <a:pt x="202" y="104"/>
                  </a:lnTo>
                  <a:lnTo>
                    <a:pt x="204" y="102"/>
                  </a:lnTo>
                  <a:lnTo>
                    <a:pt x="206" y="100"/>
                  </a:lnTo>
                  <a:lnTo>
                    <a:pt x="208" y="97"/>
                  </a:lnTo>
                  <a:lnTo>
                    <a:pt x="210" y="95"/>
                  </a:lnTo>
                  <a:lnTo>
                    <a:pt x="212" y="93"/>
                  </a:lnTo>
                  <a:lnTo>
                    <a:pt x="214" y="91"/>
                  </a:lnTo>
                  <a:lnTo>
                    <a:pt x="217" y="89"/>
                  </a:lnTo>
                  <a:lnTo>
                    <a:pt x="219" y="86"/>
                  </a:lnTo>
                  <a:lnTo>
                    <a:pt x="221" y="84"/>
                  </a:lnTo>
                  <a:lnTo>
                    <a:pt x="223" y="82"/>
                  </a:lnTo>
                  <a:lnTo>
                    <a:pt x="225" y="80"/>
                  </a:lnTo>
                  <a:lnTo>
                    <a:pt x="227" y="78"/>
                  </a:lnTo>
                  <a:lnTo>
                    <a:pt x="229" y="75"/>
                  </a:lnTo>
                  <a:lnTo>
                    <a:pt x="232" y="73"/>
                  </a:lnTo>
                  <a:lnTo>
                    <a:pt x="234" y="71"/>
                  </a:lnTo>
                  <a:lnTo>
                    <a:pt x="236" y="69"/>
                  </a:lnTo>
                  <a:lnTo>
                    <a:pt x="238" y="67"/>
                  </a:lnTo>
                  <a:lnTo>
                    <a:pt x="240" y="64"/>
                  </a:lnTo>
                  <a:lnTo>
                    <a:pt x="242" y="62"/>
                  </a:lnTo>
                  <a:lnTo>
                    <a:pt x="244" y="60"/>
                  </a:lnTo>
                  <a:lnTo>
                    <a:pt x="247" y="58"/>
                  </a:lnTo>
                  <a:lnTo>
                    <a:pt x="249" y="56"/>
                  </a:lnTo>
                  <a:lnTo>
                    <a:pt x="251" y="53"/>
                  </a:lnTo>
                  <a:lnTo>
                    <a:pt x="253" y="51"/>
                  </a:lnTo>
                  <a:lnTo>
                    <a:pt x="255" y="49"/>
                  </a:lnTo>
                  <a:lnTo>
                    <a:pt x="257" y="47"/>
                  </a:lnTo>
                  <a:lnTo>
                    <a:pt x="259" y="45"/>
                  </a:lnTo>
                  <a:lnTo>
                    <a:pt x="261" y="42"/>
                  </a:lnTo>
                  <a:lnTo>
                    <a:pt x="264" y="40"/>
                  </a:lnTo>
                  <a:lnTo>
                    <a:pt x="266" y="38"/>
                  </a:lnTo>
                  <a:lnTo>
                    <a:pt x="268" y="36"/>
                  </a:lnTo>
                  <a:lnTo>
                    <a:pt x="270" y="33"/>
                  </a:lnTo>
                  <a:lnTo>
                    <a:pt x="272" y="31"/>
                  </a:lnTo>
                  <a:lnTo>
                    <a:pt x="274" y="29"/>
                  </a:lnTo>
                  <a:lnTo>
                    <a:pt x="276" y="27"/>
                  </a:lnTo>
                  <a:lnTo>
                    <a:pt x="279" y="25"/>
                  </a:lnTo>
                  <a:lnTo>
                    <a:pt x="281" y="22"/>
                  </a:lnTo>
                  <a:lnTo>
                    <a:pt x="283" y="20"/>
                  </a:lnTo>
                  <a:lnTo>
                    <a:pt x="285" y="18"/>
                  </a:lnTo>
                  <a:lnTo>
                    <a:pt x="287" y="16"/>
                  </a:lnTo>
                  <a:lnTo>
                    <a:pt x="289" y="14"/>
                  </a:lnTo>
                  <a:lnTo>
                    <a:pt x="291" y="11"/>
                  </a:lnTo>
                  <a:lnTo>
                    <a:pt x="294" y="9"/>
                  </a:lnTo>
                  <a:lnTo>
                    <a:pt x="296" y="7"/>
                  </a:lnTo>
                  <a:lnTo>
                    <a:pt x="298" y="5"/>
                  </a:lnTo>
                  <a:lnTo>
                    <a:pt x="300" y="2"/>
                  </a:lnTo>
                  <a:lnTo>
                    <a:pt x="30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70" name="Rectangle 129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623888" y="1474788"/>
            <a:ext cx="5040312" cy="5114925"/>
            <a:chOff x="393" y="620"/>
            <a:chExt cx="3175" cy="3222"/>
          </a:xfrm>
        </p:grpSpPr>
        <p:sp>
          <p:nvSpPr>
            <p:cNvPr id="8221" name="AutoShape 4"/>
            <p:cNvSpPr>
              <a:spLocks noChangeAspect="1" noChangeArrowheads="1" noTextEdit="1"/>
            </p:cNvSpPr>
            <p:nvPr/>
          </p:nvSpPr>
          <p:spPr bwMode="auto">
            <a:xfrm>
              <a:off x="393" y="620"/>
              <a:ext cx="3175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2" name="Rectangle 6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23" name="Line 7"/>
            <p:cNvSpPr>
              <a:spLocks noChangeShapeType="1"/>
            </p:cNvSpPr>
            <p:nvPr/>
          </p:nvSpPr>
          <p:spPr bwMode="auto">
            <a:xfrm flipV="1">
              <a:off x="55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4" name="Line 8"/>
            <p:cNvSpPr>
              <a:spLocks noChangeShapeType="1"/>
            </p:cNvSpPr>
            <p:nvPr/>
          </p:nvSpPr>
          <p:spPr bwMode="auto">
            <a:xfrm flipV="1">
              <a:off x="55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5" name="Line 9"/>
            <p:cNvSpPr>
              <a:spLocks noChangeShapeType="1"/>
            </p:cNvSpPr>
            <p:nvPr/>
          </p:nvSpPr>
          <p:spPr bwMode="auto">
            <a:xfrm flipV="1">
              <a:off x="71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6" name="Line 10"/>
            <p:cNvSpPr>
              <a:spLocks noChangeShapeType="1"/>
            </p:cNvSpPr>
            <p:nvPr/>
          </p:nvSpPr>
          <p:spPr bwMode="auto">
            <a:xfrm flipV="1">
              <a:off x="71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7" name="Line 11"/>
            <p:cNvSpPr>
              <a:spLocks noChangeShapeType="1"/>
            </p:cNvSpPr>
            <p:nvPr/>
          </p:nvSpPr>
          <p:spPr bwMode="auto">
            <a:xfrm flipV="1">
              <a:off x="87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8" name="Line 12"/>
            <p:cNvSpPr>
              <a:spLocks noChangeShapeType="1"/>
            </p:cNvSpPr>
            <p:nvPr/>
          </p:nvSpPr>
          <p:spPr bwMode="auto">
            <a:xfrm flipV="1">
              <a:off x="87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9" name="Line 13"/>
            <p:cNvSpPr>
              <a:spLocks noChangeShapeType="1"/>
            </p:cNvSpPr>
            <p:nvPr/>
          </p:nvSpPr>
          <p:spPr bwMode="auto">
            <a:xfrm flipV="1">
              <a:off x="102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0" name="Line 14"/>
            <p:cNvSpPr>
              <a:spLocks noChangeShapeType="1"/>
            </p:cNvSpPr>
            <p:nvPr/>
          </p:nvSpPr>
          <p:spPr bwMode="auto">
            <a:xfrm flipV="1">
              <a:off x="103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1" name="Line 15"/>
            <p:cNvSpPr>
              <a:spLocks noChangeShapeType="1"/>
            </p:cNvSpPr>
            <p:nvPr/>
          </p:nvSpPr>
          <p:spPr bwMode="auto">
            <a:xfrm flipV="1">
              <a:off x="118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2" name="Line 16"/>
            <p:cNvSpPr>
              <a:spLocks noChangeShapeType="1"/>
            </p:cNvSpPr>
            <p:nvPr/>
          </p:nvSpPr>
          <p:spPr bwMode="auto">
            <a:xfrm flipV="1">
              <a:off x="119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3" name="Line 17"/>
            <p:cNvSpPr>
              <a:spLocks noChangeShapeType="1"/>
            </p:cNvSpPr>
            <p:nvPr/>
          </p:nvSpPr>
          <p:spPr bwMode="auto">
            <a:xfrm flipV="1">
              <a:off x="134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4" name="Line 18"/>
            <p:cNvSpPr>
              <a:spLocks noChangeShapeType="1"/>
            </p:cNvSpPr>
            <p:nvPr/>
          </p:nvSpPr>
          <p:spPr bwMode="auto">
            <a:xfrm flipV="1">
              <a:off x="1348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5" name="Line 19"/>
            <p:cNvSpPr>
              <a:spLocks noChangeShapeType="1"/>
            </p:cNvSpPr>
            <p:nvPr/>
          </p:nvSpPr>
          <p:spPr bwMode="auto">
            <a:xfrm flipV="1">
              <a:off x="1503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6" name="Line 20"/>
            <p:cNvSpPr>
              <a:spLocks noChangeShapeType="1"/>
            </p:cNvSpPr>
            <p:nvPr/>
          </p:nvSpPr>
          <p:spPr bwMode="auto">
            <a:xfrm flipV="1">
              <a:off x="150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7" name="Line 21"/>
            <p:cNvSpPr>
              <a:spLocks noChangeShapeType="1"/>
            </p:cNvSpPr>
            <p:nvPr/>
          </p:nvSpPr>
          <p:spPr bwMode="auto">
            <a:xfrm flipV="1">
              <a:off x="166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8" name="Line 22"/>
            <p:cNvSpPr>
              <a:spLocks noChangeShapeType="1"/>
            </p:cNvSpPr>
            <p:nvPr/>
          </p:nvSpPr>
          <p:spPr bwMode="auto">
            <a:xfrm flipV="1">
              <a:off x="166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9" name="Line 23"/>
            <p:cNvSpPr>
              <a:spLocks noChangeShapeType="1"/>
            </p:cNvSpPr>
            <p:nvPr/>
          </p:nvSpPr>
          <p:spPr bwMode="auto">
            <a:xfrm flipV="1">
              <a:off x="181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0" name="Line 24"/>
            <p:cNvSpPr>
              <a:spLocks noChangeShapeType="1"/>
            </p:cNvSpPr>
            <p:nvPr/>
          </p:nvSpPr>
          <p:spPr bwMode="auto">
            <a:xfrm flipV="1">
              <a:off x="182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1" name="Line 25"/>
            <p:cNvSpPr>
              <a:spLocks noChangeShapeType="1"/>
            </p:cNvSpPr>
            <p:nvPr/>
          </p:nvSpPr>
          <p:spPr bwMode="auto">
            <a:xfrm flipV="1">
              <a:off x="213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2" name="Line 26"/>
            <p:cNvSpPr>
              <a:spLocks noChangeShapeType="1"/>
            </p:cNvSpPr>
            <p:nvPr/>
          </p:nvSpPr>
          <p:spPr bwMode="auto">
            <a:xfrm flipV="1">
              <a:off x="213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3" name="Line 27"/>
            <p:cNvSpPr>
              <a:spLocks noChangeShapeType="1"/>
            </p:cNvSpPr>
            <p:nvPr/>
          </p:nvSpPr>
          <p:spPr bwMode="auto">
            <a:xfrm flipV="1">
              <a:off x="229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4" name="Line 28"/>
            <p:cNvSpPr>
              <a:spLocks noChangeShapeType="1"/>
            </p:cNvSpPr>
            <p:nvPr/>
          </p:nvSpPr>
          <p:spPr bwMode="auto">
            <a:xfrm flipV="1">
              <a:off x="229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5" name="Line 29"/>
            <p:cNvSpPr>
              <a:spLocks noChangeShapeType="1"/>
            </p:cNvSpPr>
            <p:nvPr/>
          </p:nvSpPr>
          <p:spPr bwMode="auto">
            <a:xfrm flipV="1">
              <a:off x="245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6" name="Line 30"/>
            <p:cNvSpPr>
              <a:spLocks noChangeShapeType="1"/>
            </p:cNvSpPr>
            <p:nvPr/>
          </p:nvSpPr>
          <p:spPr bwMode="auto">
            <a:xfrm flipV="1">
              <a:off x="2455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7" name="Line 31"/>
            <p:cNvSpPr>
              <a:spLocks noChangeShapeType="1"/>
            </p:cNvSpPr>
            <p:nvPr/>
          </p:nvSpPr>
          <p:spPr bwMode="auto">
            <a:xfrm flipV="1">
              <a:off x="2610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8" name="Line 32"/>
            <p:cNvSpPr>
              <a:spLocks noChangeShapeType="1"/>
            </p:cNvSpPr>
            <p:nvPr/>
          </p:nvSpPr>
          <p:spPr bwMode="auto">
            <a:xfrm flipV="1">
              <a:off x="2613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9" name="Line 33"/>
            <p:cNvSpPr>
              <a:spLocks noChangeShapeType="1"/>
            </p:cNvSpPr>
            <p:nvPr/>
          </p:nvSpPr>
          <p:spPr bwMode="auto">
            <a:xfrm flipV="1">
              <a:off x="2768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0" name="Line 34"/>
            <p:cNvSpPr>
              <a:spLocks noChangeShapeType="1"/>
            </p:cNvSpPr>
            <p:nvPr/>
          </p:nvSpPr>
          <p:spPr bwMode="auto">
            <a:xfrm flipV="1">
              <a:off x="277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1" name="Line 35"/>
            <p:cNvSpPr>
              <a:spLocks noChangeShapeType="1"/>
            </p:cNvSpPr>
            <p:nvPr/>
          </p:nvSpPr>
          <p:spPr bwMode="auto">
            <a:xfrm flipV="1">
              <a:off x="292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2" name="Line 36"/>
            <p:cNvSpPr>
              <a:spLocks noChangeShapeType="1"/>
            </p:cNvSpPr>
            <p:nvPr/>
          </p:nvSpPr>
          <p:spPr bwMode="auto">
            <a:xfrm flipV="1">
              <a:off x="2929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3" name="Line 37"/>
            <p:cNvSpPr>
              <a:spLocks noChangeShapeType="1"/>
            </p:cNvSpPr>
            <p:nvPr/>
          </p:nvSpPr>
          <p:spPr bwMode="auto">
            <a:xfrm flipV="1">
              <a:off x="308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4" name="Line 38"/>
            <p:cNvSpPr>
              <a:spLocks noChangeShapeType="1"/>
            </p:cNvSpPr>
            <p:nvPr/>
          </p:nvSpPr>
          <p:spPr bwMode="auto">
            <a:xfrm flipV="1">
              <a:off x="308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5" name="Line 39"/>
            <p:cNvSpPr>
              <a:spLocks noChangeShapeType="1"/>
            </p:cNvSpPr>
            <p:nvPr/>
          </p:nvSpPr>
          <p:spPr bwMode="auto">
            <a:xfrm flipV="1">
              <a:off x="3242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6" name="Line 40"/>
            <p:cNvSpPr>
              <a:spLocks noChangeShapeType="1"/>
            </p:cNvSpPr>
            <p:nvPr/>
          </p:nvSpPr>
          <p:spPr bwMode="auto">
            <a:xfrm flipV="1">
              <a:off x="3246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7" name="Line 41"/>
            <p:cNvSpPr>
              <a:spLocks noChangeShapeType="1"/>
            </p:cNvSpPr>
            <p:nvPr/>
          </p:nvSpPr>
          <p:spPr bwMode="auto">
            <a:xfrm flipV="1">
              <a:off x="340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8" name="Line 42"/>
            <p:cNvSpPr>
              <a:spLocks noChangeShapeType="1"/>
            </p:cNvSpPr>
            <p:nvPr/>
          </p:nvSpPr>
          <p:spPr bwMode="auto">
            <a:xfrm flipV="1">
              <a:off x="340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9" name="Line 43"/>
            <p:cNvSpPr>
              <a:spLocks noChangeShapeType="1"/>
            </p:cNvSpPr>
            <p:nvPr/>
          </p:nvSpPr>
          <p:spPr bwMode="auto">
            <a:xfrm>
              <a:off x="399" y="366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0" name="Line 44"/>
            <p:cNvSpPr>
              <a:spLocks noChangeShapeType="1"/>
            </p:cNvSpPr>
            <p:nvPr/>
          </p:nvSpPr>
          <p:spPr bwMode="auto">
            <a:xfrm>
              <a:off x="399" y="366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1" name="Line 45"/>
            <p:cNvSpPr>
              <a:spLocks noChangeShapeType="1"/>
            </p:cNvSpPr>
            <p:nvPr/>
          </p:nvSpPr>
          <p:spPr bwMode="auto">
            <a:xfrm>
              <a:off x="399" y="350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2" name="Line 46"/>
            <p:cNvSpPr>
              <a:spLocks noChangeShapeType="1"/>
            </p:cNvSpPr>
            <p:nvPr/>
          </p:nvSpPr>
          <p:spPr bwMode="auto">
            <a:xfrm>
              <a:off x="399" y="351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3" name="Line 47"/>
            <p:cNvSpPr>
              <a:spLocks noChangeShapeType="1"/>
            </p:cNvSpPr>
            <p:nvPr/>
          </p:nvSpPr>
          <p:spPr bwMode="auto">
            <a:xfrm>
              <a:off x="399" y="334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4" name="Line 48"/>
            <p:cNvSpPr>
              <a:spLocks noChangeShapeType="1"/>
            </p:cNvSpPr>
            <p:nvPr/>
          </p:nvSpPr>
          <p:spPr bwMode="auto">
            <a:xfrm>
              <a:off x="399" y="335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5" name="Line 49"/>
            <p:cNvSpPr>
              <a:spLocks noChangeShapeType="1"/>
            </p:cNvSpPr>
            <p:nvPr/>
          </p:nvSpPr>
          <p:spPr bwMode="auto">
            <a:xfrm>
              <a:off x="399" y="318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6" name="Line 50"/>
            <p:cNvSpPr>
              <a:spLocks noChangeShapeType="1"/>
            </p:cNvSpPr>
            <p:nvPr/>
          </p:nvSpPr>
          <p:spPr bwMode="auto">
            <a:xfrm>
              <a:off x="399" y="318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7" name="Line 51"/>
            <p:cNvSpPr>
              <a:spLocks noChangeShapeType="1"/>
            </p:cNvSpPr>
            <p:nvPr/>
          </p:nvSpPr>
          <p:spPr bwMode="auto">
            <a:xfrm>
              <a:off x="399" y="302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8" name="Line 52"/>
            <p:cNvSpPr>
              <a:spLocks noChangeShapeType="1"/>
            </p:cNvSpPr>
            <p:nvPr/>
          </p:nvSpPr>
          <p:spPr bwMode="auto">
            <a:xfrm>
              <a:off x="399" y="303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9" name="Line 53"/>
            <p:cNvSpPr>
              <a:spLocks noChangeShapeType="1"/>
            </p:cNvSpPr>
            <p:nvPr/>
          </p:nvSpPr>
          <p:spPr bwMode="auto">
            <a:xfrm>
              <a:off x="399" y="286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0" name="Line 54"/>
            <p:cNvSpPr>
              <a:spLocks noChangeShapeType="1"/>
            </p:cNvSpPr>
            <p:nvPr/>
          </p:nvSpPr>
          <p:spPr bwMode="auto">
            <a:xfrm>
              <a:off x="399" y="287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1" name="Line 55"/>
            <p:cNvSpPr>
              <a:spLocks noChangeShapeType="1"/>
            </p:cNvSpPr>
            <p:nvPr/>
          </p:nvSpPr>
          <p:spPr bwMode="auto">
            <a:xfrm>
              <a:off x="399" y="270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2" name="Line 56"/>
            <p:cNvSpPr>
              <a:spLocks noChangeShapeType="1"/>
            </p:cNvSpPr>
            <p:nvPr/>
          </p:nvSpPr>
          <p:spPr bwMode="auto">
            <a:xfrm>
              <a:off x="399" y="270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3" name="Line 57"/>
            <p:cNvSpPr>
              <a:spLocks noChangeShapeType="1"/>
            </p:cNvSpPr>
            <p:nvPr/>
          </p:nvSpPr>
          <p:spPr bwMode="auto">
            <a:xfrm>
              <a:off x="399" y="254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4" name="Line 58"/>
            <p:cNvSpPr>
              <a:spLocks noChangeShapeType="1"/>
            </p:cNvSpPr>
            <p:nvPr/>
          </p:nvSpPr>
          <p:spPr bwMode="auto">
            <a:xfrm>
              <a:off x="399" y="255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5" name="Line 59"/>
            <p:cNvSpPr>
              <a:spLocks noChangeShapeType="1"/>
            </p:cNvSpPr>
            <p:nvPr/>
          </p:nvSpPr>
          <p:spPr bwMode="auto">
            <a:xfrm>
              <a:off x="399" y="238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6" name="Line 60"/>
            <p:cNvSpPr>
              <a:spLocks noChangeShapeType="1"/>
            </p:cNvSpPr>
            <p:nvPr/>
          </p:nvSpPr>
          <p:spPr bwMode="auto">
            <a:xfrm>
              <a:off x="399" y="239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7" name="Line 61"/>
            <p:cNvSpPr>
              <a:spLocks noChangeShapeType="1"/>
            </p:cNvSpPr>
            <p:nvPr/>
          </p:nvSpPr>
          <p:spPr bwMode="auto">
            <a:xfrm>
              <a:off x="399" y="206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8" name="Line 62"/>
            <p:cNvSpPr>
              <a:spLocks noChangeShapeType="1"/>
            </p:cNvSpPr>
            <p:nvPr/>
          </p:nvSpPr>
          <p:spPr bwMode="auto">
            <a:xfrm>
              <a:off x="399" y="207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9" name="Line 63"/>
            <p:cNvSpPr>
              <a:spLocks noChangeShapeType="1"/>
            </p:cNvSpPr>
            <p:nvPr/>
          </p:nvSpPr>
          <p:spPr bwMode="auto">
            <a:xfrm>
              <a:off x="399" y="190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0" name="Line 64"/>
            <p:cNvSpPr>
              <a:spLocks noChangeShapeType="1"/>
            </p:cNvSpPr>
            <p:nvPr/>
          </p:nvSpPr>
          <p:spPr bwMode="auto">
            <a:xfrm>
              <a:off x="399" y="191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1" name="Line 65"/>
            <p:cNvSpPr>
              <a:spLocks noChangeShapeType="1"/>
            </p:cNvSpPr>
            <p:nvPr/>
          </p:nvSpPr>
          <p:spPr bwMode="auto">
            <a:xfrm>
              <a:off x="399" y="174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2" name="Line 66"/>
            <p:cNvSpPr>
              <a:spLocks noChangeShapeType="1"/>
            </p:cNvSpPr>
            <p:nvPr/>
          </p:nvSpPr>
          <p:spPr bwMode="auto">
            <a:xfrm>
              <a:off x="399" y="175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3" name="Line 67"/>
            <p:cNvSpPr>
              <a:spLocks noChangeShapeType="1"/>
            </p:cNvSpPr>
            <p:nvPr/>
          </p:nvSpPr>
          <p:spPr bwMode="auto">
            <a:xfrm>
              <a:off x="399" y="158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4" name="Line 68"/>
            <p:cNvSpPr>
              <a:spLocks noChangeShapeType="1"/>
            </p:cNvSpPr>
            <p:nvPr/>
          </p:nvSpPr>
          <p:spPr bwMode="auto">
            <a:xfrm>
              <a:off x="399" y="159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5" name="Line 69"/>
            <p:cNvSpPr>
              <a:spLocks noChangeShapeType="1"/>
            </p:cNvSpPr>
            <p:nvPr/>
          </p:nvSpPr>
          <p:spPr bwMode="auto">
            <a:xfrm>
              <a:off x="399" y="142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6" name="Line 70"/>
            <p:cNvSpPr>
              <a:spLocks noChangeShapeType="1"/>
            </p:cNvSpPr>
            <p:nvPr/>
          </p:nvSpPr>
          <p:spPr bwMode="auto">
            <a:xfrm>
              <a:off x="399" y="143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7" name="Line 71"/>
            <p:cNvSpPr>
              <a:spLocks noChangeShapeType="1"/>
            </p:cNvSpPr>
            <p:nvPr/>
          </p:nvSpPr>
          <p:spPr bwMode="auto">
            <a:xfrm>
              <a:off x="399" y="126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8" name="Line 72"/>
            <p:cNvSpPr>
              <a:spLocks noChangeShapeType="1"/>
            </p:cNvSpPr>
            <p:nvPr/>
          </p:nvSpPr>
          <p:spPr bwMode="auto">
            <a:xfrm>
              <a:off x="399" y="127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9" name="Line 73"/>
            <p:cNvSpPr>
              <a:spLocks noChangeShapeType="1"/>
            </p:cNvSpPr>
            <p:nvPr/>
          </p:nvSpPr>
          <p:spPr bwMode="auto">
            <a:xfrm>
              <a:off x="399" y="110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0" name="Line 74"/>
            <p:cNvSpPr>
              <a:spLocks noChangeShapeType="1"/>
            </p:cNvSpPr>
            <p:nvPr/>
          </p:nvSpPr>
          <p:spPr bwMode="auto">
            <a:xfrm>
              <a:off x="399" y="111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1" name="Line 75"/>
            <p:cNvSpPr>
              <a:spLocks noChangeShapeType="1"/>
            </p:cNvSpPr>
            <p:nvPr/>
          </p:nvSpPr>
          <p:spPr bwMode="auto">
            <a:xfrm>
              <a:off x="399" y="94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2" name="Line 76"/>
            <p:cNvSpPr>
              <a:spLocks noChangeShapeType="1"/>
            </p:cNvSpPr>
            <p:nvPr/>
          </p:nvSpPr>
          <p:spPr bwMode="auto">
            <a:xfrm>
              <a:off x="399" y="950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3" name="Line 77"/>
            <p:cNvSpPr>
              <a:spLocks noChangeShapeType="1"/>
            </p:cNvSpPr>
            <p:nvPr/>
          </p:nvSpPr>
          <p:spPr bwMode="auto">
            <a:xfrm>
              <a:off x="399" y="78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4" name="Line 78"/>
            <p:cNvSpPr>
              <a:spLocks noChangeShapeType="1"/>
            </p:cNvSpPr>
            <p:nvPr/>
          </p:nvSpPr>
          <p:spPr bwMode="auto">
            <a:xfrm>
              <a:off x="399" y="79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5" name="Line 79"/>
            <p:cNvSpPr>
              <a:spLocks noChangeShapeType="1"/>
            </p:cNvSpPr>
            <p:nvPr/>
          </p:nvSpPr>
          <p:spPr bwMode="auto">
            <a:xfrm>
              <a:off x="399" y="2216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6" name="Line 80"/>
            <p:cNvSpPr>
              <a:spLocks noChangeShapeType="1"/>
            </p:cNvSpPr>
            <p:nvPr/>
          </p:nvSpPr>
          <p:spPr bwMode="auto">
            <a:xfrm>
              <a:off x="399" y="2222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7" name="Line 81"/>
            <p:cNvSpPr>
              <a:spLocks noChangeShapeType="1"/>
            </p:cNvSpPr>
            <p:nvPr/>
          </p:nvSpPr>
          <p:spPr bwMode="auto">
            <a:xfrm>
              <a:off x="399" y="2228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8" name="Line 82"/>
            <p:cNvSpPr>
              <a:spLocks noChangeShapeType="1"/>
            </p:cNvSpPr>
            <p:nvPr/>
          </p:nvSpPr>
          <p:spPr bwMode="auto">
            <a:xfrm>
              <a:off x="399" y="2234"/>
              <a:ext cx="316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9" name="Rectangle 83"/>
            <p:cNvSpPr>
              <a:spLocks noChangeArrowheads="1"/>
            </p:cNvSpPr>
            <p:nvPr/>
          </p:nvSpPr>
          <p:spPr bwMode="auto">
            <a:xfrm>
              <a:off x="3499" y="2036"/>
              <a:ext cx="5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8300" name="Freeform 84"/>
            <p:cNvSpPr>
              <a:spLocks/>
            </p:cNvSpPr>
            <p:nvPr/>
          </p:nvSpPr>
          <p:spPr bwMode="auto">
            <a:xfrm>
              <a:off x="3531" y="2174"/>
              <a:ext cx="28" cy="108"/>
            </a:xfrm>
            <a:custGeom>
              <a:avLst/>
              <a:gdLst>
                <a:gd name="T0" fmla="*/ 0 w 28"/>
                <a:gd name="T1" fmla="*/ 0 h 108"/>
                <a:gd name="T2" fmla="*/ 28 w 28"/>
                <a:gd name="T3" fmla="*/ 54 h 108"/>
                <a:gd name="T4" fmla="*/ 0 w 28"/>
                <a:gd name="T5" fmla="*/ 108 h 108"/>
                <a:gd name="T6" fmla="*/ 0 w 28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108"/>
                <a:gd name="T14" fmla="*/ 28 w 28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108">
                  <a:moveTo>
                    <a:pt x="0" y="0"/>
                  </a:moveTo>
                  <a:lnTo>
                    <a:pt x="28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01" name="Line 85"/>
            <p:cNvSpPr>
              <a:spLocks noChangeShapeType="1"/>
            </p:cNvSpPr>
            <p:nvPr/>
          </p:nvSpPr>
          <p:spPr bwMode="auto">
            <a:xfrm flipV="1">
              <a:off x="197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2" name="Line 86"/>
            <p:cNvSpPr>
              <a:spLocks noChangeShapeType="1"/>
            </p:cNvSpPr>
            <p:nvPr/>
          </p:nvSpPr>
          <p:spPr bwMode="auto">
            <a:xfrm flipV="1">
              <a:off x="1977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3" name="Line 87"/>
            <p:cNvSpPr>
              <a:spLocks noChangeShapeType="1"/>
            </p:cNvSpPr>
            <p:nvPr/>
          </p:nvSpPr>
          <p:spPr bwMode="auto">
            <a:xfrm flipV="1">
              <a:off x="1981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4" name="Line 88"/>
            <p:cNvSpPr>
              <a:spLocks noChangeShapeType="1"/>
            </p:cNvSpPr>
            <p:nvPr/>
          </p:nvSpPr>
          <p:spPr bwMode="auto">
            <a:xfrm flipV="1">
              <a:off x="1984" y="626"/>
              <a:ext cx="1" cy="3204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5" name="Rectangle 89"/>
            <p:cNvSpPr>
              <a:spLocks noChangeArrowheads="1"/>
            </p:cNvSpPr>
            <p:nvPr/>
          </p:nvSpPr>
          <p:spPr bwMode="auto">
            <a:xfrm>
              <a:off x="2018" y="614"/>
              <a:ext cx="5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8306" name="Freeform 90"/>
            <p:cNvSpPr>
              <a:spLocks/>
            </p:cNvSpPr>
            <p:nvPr/>
          </p:nvSpPr>
          <p:spPr bwMode="auto">
            <a:xfrm>
              <a:off x="1953" y="632"/>
              <a:ext cx="55" cy="54"/>
            </a:xfrm>
            <a:custGeom>
              <a:avLst/>
              <a:gdLst>
                <a:gd name="T0" fmla="*/ 0 w 55"/>
                <a:gd name="T1" fmla="*/ 54 h 54"/>
                <a:gd name="T2" fmla="*/ 28 w 55"/>
                <a:gd name="T3" fmla="*/ 0 h 54"/>
                <a:gd name="T4" fmla="*/ 55 w 55"/>
                <a:gd name="T5" fmla="*/ 54 h 54"/>
                <a:gd name="T6" fmla="*/ 0 w 5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54"/>
                <a:gd name="T14" fmla="*/ 55 w 5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54">
                  <a:moveTo>
                    <a:pt x="0" y="54"/>
                  </a:moveTo>
                  <a:lnTo>
                    <a:pt x="28" y="0"/>
                  </a:lnTo>
                  <a:lnTo>
                    <a:pt x="5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307" name="Rectangle 91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8" name="Line 92"/>
            <p:cNvSpPr>
              <a:spLocks noChangeShapeType="1"/>
            </p:cNvSpPr>
            <p:nvPr/>
          </p:nvSpPr>
          <p:spPr bwMode="auto">
            <a:xfrm>
              <a:off x="715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9" name="Rectangle 93"/>
            <p:cNvSpPr>
              <a:spLocks noChangeArrowheads="1"/>
            </p:cNvSpPr>
            <p:nvPr/>
          </p:nvSpPr>
          <p:spPr bwMode="auto">
            <a:xfrm>
              <a:off x="684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310" name="Line 94"/>
            <p:cNvSpPr>
              <a:spLocks noChangeShapeType="1"/>
            </p:cNvSpPr>
            <p:nvPr/>
          </p:nvSpPr>
          <p:spPr bwMode="auto">
            <a:xfrm>
              <a:off x="1032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1" name="Rectangle 95"/>
            <p:cNvSpPr>
              <a:spLocks noChangeArrowheads="1"/>
            </p:cNvSpPr>
            <p:nvPr/>
          </p:nvSpPr>
          <p:spPr bwMode="auto">
            <a:xfrm>
              <a:off x="1001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312" name="Line 96"/>
            <p:cNvSpPr>
              <a:spLocks noChangeShapeType="1"/>
            </p:cNvSpPr>
            <p:nvPr/>
          </p:nvSpPr>
          <p:spPr bwMode="auto">
            <a:xfrm>
              <a:off x="1348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3" name="Rectangle 97"/>
            <p:cNvSpPr>
              <a:spLocks noChangeArrowheads="1"/>
            </p:cNvSpPr>
            <p:nvPr/>
          </p:nvSpPr>
          <p:spPr bwMode="auto">
            <a:xfrm>
              <a:off x="1317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314" name="Line 98"/>
            <p:cNvSpPr>
              <a:spLocks noChangeShapeType="1"/>
            </p:cNvSpPr>
            <p:nvPr/>
          </p:nvSpPr>
          <p:spPr bwMode="auto">
            <a:xfrm>
              <a:off x="1664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5" name="Rectangle 99"/>
            <p:cNvSpPr>
              <a:spLocks noChangeArrowheads="1"/>
            </p:cNvSpPr>
            <p:nvPr/>
          </p:nvSpPr>
          <p:spPr bwMode="auto">
            <a:xfrm>
              <a:off x="1633" y="227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316" name="Rectangle 100"/>
            <p:cNvSpPr>
              <a:spLocks noChangeArrowheads="1"/>
            </p:cNvSpPr>
            <p:nvPr/>
          </p:nvSpPr>
          <p:spPr bwMode="auto">
            <a:xfrm>
              <a:off x="1993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8317" name="Line 101"/>
            <p:cNvSpPr>
              <a:spLocks noChangeShapeType="1"/>
            </p:cNvSpPr>
            <p:nvPr/>
          </p:nvSpPr>
          <p:spPr bwMode="auto">
            <a:xfrm>
              <a:off x="2297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18" name="Rectangle 102"/>
            <p:cNvSpPr>
              <a:spLocks noChangeArrowheads="1"/>
            </p:cNvSpPr>
            <p:nvPr/>
          </p:nvSpPr>
          <p:spPr bwMode="auto">
            <a:xfrm>
              <a:off x="2300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319" name="Line 103"/>
            <p:cNvSpPr>
              <a:spLocks noChangeShapeType="1"/>
            </p:cNvSpPr>
            <p:nvPr/>
          </p:nvSpPr>
          <p:spPr bwMode="auto">
            <a:xfrm>
              <a:off x="2613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0" name="Rectangle 104"/>
            <p:cNvSpPr>
              <a:spLocks noChangeArrowheads="1"/>
            </p:cNvSpPr>
            <p:nvPr/>
          </p:nvSpPr>
          <p:spPr bwMode="auto">
            <a:xfrm>
              <a:off x="2616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321" name="Line 105"/>
            <p:cNvSpPr>
              <a:spLocks noChangeShapeType="1"/>
            </p:cNvSpPr>
            <p:nvPr/>
          </p:nvSpPr>
          <p:spPr bwMode="auto">
            <a:xfrm>
              <a:off x="2929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2" name="Rectangle 106"/>
            <p:cNvSpPr>
              <a:spLocks noChangeArrowheads="1"/>
            </p:cNvSpPr>
            <p:nvPr/>
          </p:nvSpPr>
          <p:spPr bwMode="auto">
            <a:xfrm>
              <a:off x="2932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323" name="Line 107"/>
            <p:cNvSpPr>
              <a:spLocks noChangeShapeType="1"/>
            </p:cNvSpPr>
            <p:nvPr/>
          </p:nvSpPr>
          <p:spPr bwMode="auto">
            <a:xfrm>
              <a:off x="3246" y="2192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4" name="Rectangle 108"/>
            <p:cNvSpPr>
              <a:spLocks noChangeArrowheads="1"/>
            </p:cNvSpPr>
            <p:nvPr/>
          </p:nvSpPr>
          <p:spPr bwMode="auto">
            <a:xfrm>
              <a:off x="3249" y="227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25" name="Rectangle 109"/>
            <p:cNvSpPr>
              <a:spLocks noChangeArrowheads="1"/>
            </p:cNvSpPr>
            <p:nvPr/>
          </p:nvSpPr>
          <p:spPr bwMode="auto">
            <a:xfrm>
              <a:off x="1897" y="3452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326" name="Line 110"/>
            <p:cNvSpPr>
              <a:spLocks noChangeShapeType="1"/>
            </p:cNvSpPr>
            <p:nvPr/>
          </p:nvSpPr>
          <p:spPr bwMode="auto">
            <a:xfrm>
              <a:off x="1962" y="351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7" name="Rectangle 111"/>
            <p:cNvSpPr>
              <a:spLocks noChangeArrowheads="1"/>
            </p:cNvSpPr>
            <p:nvPr/>
          </p:nvSpPr>
          <p:spPr bwMode="auto">
            <a:xfrm>
              <a:off x="1897" y="3128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328" name="Line 112"/>
            <p:cNvSpPr>
              <a:spLocks noChangeShapeType="1"/>
            </p:cNvSpPr>
            <p:nvPr/>
          </p:nvSpPr>
          <p:spPr bwMode="auto">
            <a:xfrm>
              <a:off x="1962" y="3188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29" name="Rectangle 113"/>
            <p:cNvSpPr>
              <a:spLocks noChangeArrowheads="1"/>
            </p:cNvSpPr>
            <p:nvPr/>
          </p:nvSpPr>
          <p:spPr bwMode="auto">
            <a:xfrm>
              <a:off x="1897" y="2810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330" name="Line 114"/>
            <p:cNvSpPr>
              <a:spLocks noChangeShapeType="1"/>
            </p:cNvSpPr>
            <p:nvPr/>
          </p:nvSpPr>
          <p:spPr bwMode="auto">
            <a:xfrm>
              <a:off x="1962" y="287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1" name="Rectangle 115"/>
            <p:cNvSpPr>
              <a:spLocks noChangeArrowheads="1"/>
            </p:cNvSpPr>
            <p:nvPr/>
          </p:nvSpPr>
          <p:spPr bwMode="auto">
            <a:xfrm>
              <a:off x="1897" y="2492"/>
              <a:ext cx="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332" name="Line 116"/>
            <p:cNvSpPr>
              <a:spLocks noChangeShapeType="1"/>
            </p:cNvSpPr>
            <p:nvPr/>
          </p:nvSpPr>
          <p:spPr bwMode="auto">
            <a:xfrm>
              <a:off x="1962" y="255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3" name="Rectangle 117"/>
            <p:cNvSpPr>
              <a:spLocks noChangeArrowheads="1"/>
            </p:cNvSpPr>
            <p:nvPr/>
          </p:nvSpPr>
          <p:spPr bwMode="auto">
            <a:xfrm>
              <a:off x="1928" y="185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334" name="Line 118"/>
            <p:cNvSpPr>
              <a:spLocks noChangeShapeType="1"/>
            </p:cNvSpPr>
            <p:nvPr/>
          </p:nvSpPr>
          <p:spPr bwMode="auto">
            <a:xfrm>
              <a:off x="1962" y="191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5" name="Rectangle 119"/>
            <p:cNvSpPr>
              <a:spLocks noChangeArrowheads="1"/>
            </p:cNvSpPr>
            <p:nvPr/>
          </p:nvSpPr>
          <p:spPr bwMode="auto">
            <a:xfrm>
              <a:off x="1928" y="1532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336" name="Line 120"/>
            <p:cNvSpPr>
              <a:spLocks noChangeShapeType="1"/>
            </p:cNvSpPr>
            <p:nvPr/>
          </p:nvSpPr>
          <p:spPr bwMode="auto">
            <a:xfrm>
              <a:off x="1962" y="1592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7" name="Rectangle 121"/>
            <p:cNvSpPr>
              <a:spLocks noChangeArrowheads="1"/>
            </p:cNvSpPr>
            <p:nvPr/>
          </p:nvSpPr>
          <p:spPr bwMode="auto">
            <a:xfrm>
              <a:off x="1928" y="1214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338" name="Line 122"/>
            <p:cNvSpPr>
              <a:spLocks noChangeShapeType="1"/>
            </p:cNvSpPr>
            <p:nvPr/>
          </p:nvSpPr>
          <p:spPr bwMode="auto">
            <a:xfrm>
              <a:off x="1962" y="1274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39" name="Rectangle 123"/>
            <p:cNvSpPr>
              <a:spLocks noChangeArrowheads="1"/>
            </p:cNvSpPr>
            <p:nvPr/>
          </p:nvSpPr>
          <p:spPr bwMode="auto">
            <a:xfrm>
              <a:off x="1928" y="890"/>
              <a:ext cx="6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340" name="Line 124"/>
            <p:cNvSpPr>
              <a:spLocks noChangeShapeType="1"/>
            </p:cNvSpPr>
            <p:nvPr/>
          </p:nvSpPr>
          <p:spPr bwMode="auto">
            <a:xfrm>
              <a:off x="1962" y="950"/>
              <a:ext cx="40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1" name="Freeform 125"/>
            <p:cNvSpPr>
              <a:spLocks/>
            </p:cNvSpPr>
            <p:nvPr/>
          </p:nvSpPr>
          <p:spPr bwMode="auto">
            <a:xfrm>
              <a:off x="1274" y="3806"/>
              <a:ext cx="18" cy="30"/>
            </a:xfrm>
            <a:custGeom>
              <a:avLst/>
              <a:gdLst>
                <a:gd name="T0" fmla="*/ 18 w 6"/>
                <a:gd name="T1" fmla="*/ 0 h 5"/>
                <a:gd name="T2" fmla="*/ 12 w 6"/>
                <a:gd name="T3" fmla="*/ 12 h 5"/>
                <a:gd name="T4" fmla="*/ 6 w 6"/>
                <a:gd name="T5" fmla="*/ 24 h 5"/>
                <a:gd name="T6" fmla="*/ 0 w 6"/>
                <a:gd name="T7" fmla="*/ 30 h 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5"/>
                <a:gd name="T14" fmla="*/ 6 w 6"/>
                <a:gd name="T15" fmla="*/ 5 h 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5">
                  <a:moveTo>
                    <a:pt x="6" y="0"/>
                  </a:moveTo>
                  <a:lnTo>
                    <a:pt x="4" y="2"/>
                  </a:lnTo>
                  <a:lnTo>
                    <a:pt x="2" y="4"/>
                  </a:lnTo>
                  <a:lnTo>
                    <a:pt x="0" y="5"/>
                  </a:lnTo>
                </a:path>
              </a:pathLst>
            </a:cu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2" name="Freeform 126"/>
            <p:cNvSpPr>
              <a:spLocks/>
            </p:cNvSpPr>
            <p:nvPr/>
          </p:nvSpPr>
          <p:spPr bwMode="auto">
            <a:xfrm>
              <a:off x="1292" y="2870"/>
              <a:ext cx="599" cy="1002"/>
            </a:xfrm>
            <a:custGeom>
              <a:avLst/>
              <a:gdLst>
                <a:gd name="T0" fmla="*/ 6 w 193"/>
                <a:gd name="T1" fmla="*/ 924 h 167"/>
                <a:gd name="T2" fmla="*/ 19 w 193"/>
                <a:gd name="T3" fmla="*/ 894 h 167"/>
                <a:gd name="T4" fmla="*/ 31 w 193"/>
                <a:gd name="T5" fmla="*/ 870 h 167"/>
                <a:gd name="T6" fmla="*/ 43 w 193"/>
                <a:gd name="T7" fmla="*/ 846 h 167"/>
                <a:gd name="T8" fmla="*/ 56 w 193"/>
                <a:gd name="T9" fmla="*/ 822 h 167"/>
                <a:gd name="T10" fmla="*/ 68 w 193"/>
                <a:gd name="T11" fmla="*/ 798 h 167"/>
                <a:gd name="T12" fmla="*/ 81 w 193"/>
                <a:gd name="T13" fmla="*/ 774 h 167"/>
                <a:gd name="T14" fmla="*/ 93 w 193"/>
                <a:gd name="T15" fmla="*/ 750 h 167"/>
                <a:gd name="T16" fmla="*/ 106 w 193"/>
                <a:gd name="T17" fmla="*/ 726 h 167"/>
                <a:gd name="T18" fmla="*/ 118 w 193"/>
                <a:gd name="T19" fmla="*/ 702 h 167"/>
                <a:gd name="T20" fmla="*/ 130 w 193"/>
                <a:gd name="T21" fmla="*/ 678 h 167"/>
                <a:gd name="T22" fmla="*/ 143 w 193"/>
                <a:gd name="T23" fmla="*/ 654 h 167"/>
                <a:gd name="T24" fmla="*/ 155 w 193"/>
                <a:gd name="T25" fmla="*/ 630 h 167"/>
                <a:gd name="T26" fmla="*/ 168 w 193"/>
                <a:gd name="T27" fmla="*/ 600 h 167"/>
                <a:gd name="T28" fmla="*/ 180 w 193"/>
                <a:gd name="T29" fmla="*/ 576 h 167"/>
                <a:gd name="T30" fmla="*/ 192 w 193"/>
                <a:gd name="T31" fmla="*/ 552 h 167"/>
                <a:gd name="T32" fmla="*/ 205 w 193"/>
                <a:gd name="T33" fmla="*/ 528 h 167"/>
                <a:gd name="T34" fmla="*/ 217 w 193"/>
                <a:gd name="T35" fmla="*/ 504 h 167"/>
                <a:gd name="T36" fmla="*/ 230 w 193"/>
                <a:gd name="T37" fmla="*/ 480 h 167"/>
                <a:gd name="T38" fmla="*/ 242 w 193"/>
                <a:gd name="T39" fmla="*/ 456 h 167"/>
                <a:gd name="T40" fmla="*/ 254 w 193"/>
                <a:gd name="T41" fmla="*/ 432 h 167"/>
                <a:gd name="T42" fmla="*/ 267 w 193"/>
                <a:gd name="T43" fmla="*/ 408 h 167"/>
                <a:gd name="T44" fmla="*/ 279 w 193"/>
                <a:gd name="T45" fmla="*/ 384 h 167"/>
                <a:gd name="T46" fmla="*/ 292 w 193"/>
                <a:gd name="T47" fmla="*/ 366 h 167"/>
                <a:gd name="T48" fmla="*/ 304 w 193"/>
                <a:gd name="T49" fmla="*/ 342 h 167"/>
                <a:gd name="T50" fmla="*/ 317 w 193"/>
                <a:gd name="T51" fmla="*/ 318 h 167"/>
                <a:gd name="T52" fmla="*/ 329 w 193"/>
                <a:gd name="T53" fmla="*/ 294 h 167"/>
                <a:gd name="T54" fmla="*/ 341 w 193"/>
                <a:gd name="T55" fmla="*/ 270 h 167"/>
                <a:gd name="T56" fmla="*/ 354 w 193"/>
                <a:gd name="T57" fmla="*/ 246 h 167"/>
                <a:gd name="T58" fmla="*/ 366 w 193"/>
                <a:gd name="T59" fmla="*/ 222 h 167"/>
                <a:gd name="T60" fmla="*/ 379 w 193"/>
                <a:gd name="T61" fmla="*/ 204 h 167"/>
                <a:gd name="T62" fmla="*/ 391 w 193"/>
                <a:gd name="T63" fmla="*/ 180 h 167"/>
                <a:gd name="T64" fmla="*/ 403 w 193"/>
                <a:gd name="T65" fmla="*/ 162 h 167"/>
                <a:gd name="T66" fmla="*/ 416 w 193"/>
                <a:gd name="T67" fmla="*/ 138 h 167"/>
                <a:gd name="T68" fmla="*/ 428 w 193"/>
                <a:gd name="T69" fmla="*/ 120 h 167"/>
                <a:gd name="T70" fmla="*/ 441 w 193"/>
                <a:gd name="T71" fmla="*/ 96 h 167"/>
                <a:gd name="T72" fmla="*/ 453 w 193"/>
                <a:gd name="T73" fmla="*/ 78 h 167"/>
                <a:gd name="T74" fmla="*/ 466 w 193"/>
                <a:gd name="T75" fmla="*/ 60 h 167"/>
                <a:gd name="T76" fmla="*/ 478 w 193"/>
                <a:gd name="T77" fmla="*/ 42 h 167"/>
                <a:gd name="T78" fmla="*/ 490 w 193"/>
                <a:gd name="T79" fmla="*/ 30 h 167"/>
                <a:gd name="T80" fmla="*/ 503 w 193"/>
                <a:gd name="T81" fmla="*/ 18 h 167"/>
                <a:gd name="T82" fmla="*/ 515 w 193"/>
                <a:gd name="T83" fmla="*/ 6 h 167"/>
                <a:gd name="T84" fmla="*/ 528 w 193"/>
                <a:gd name="T85" fmla="*/ 0 h 167"/>
                <a:gd name="T86" fmla="*/ 540 w 193"/>
                <a:gd name="T87" fmla="*/ 6 h 167"/>
                <a:gd name="T88" fmla="*/ 552 w 193"/>
                <a:gd name="T89" fmla="*/ 18 h 167"/>
                <a:gd name="T90" fmla="*/ 565 w 193"/>
                <a:gd name="T91" fmla="*/ 54 h 167"/>
                <a:gd name="T92" fmla="*/ 577 w 193"/>
                <a:gd name="T93" fmla="*/ 132 h 167"/>
                <a:gd name="T94" fmla="*/ 587 w 193"/>
                <a:gd name="T95" fmla="*/ 270 h 167"/>
                <a:gd name="T96" fmla="*/ 590 w 193"/>
                <a:gd name="T97" fmla="*/ 396 h 167"/>
                <a:gd name="T98" fmla="*/ 593 w 193"/>
                <a:gd name="T99" fmla="*/ 528 h 167"/>
                <a:gd name="T100" fmla="*/ 596 w 193"/>
                <a:gd name="T101" fmla="*/ 618 h 167"/>
                <a:gd name="T102" fmla="*/ 596 w 193"/>
                <a:gd name="T103" fmla="*/ 726 h 167"/>
                <a:gd name="T104" fmla="*/ 599 w 193"/>
                <a:gd name="T105" fmla="*/ 870 h 167"/>
                <a:gd name="T106" fmla="*/ 599 w 193"/>
                <a:gd name="T107" fmla="*/ 954 h 1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3"/>
                <a:gd name="T163" fmla="*/ 0 h 167"/>
                <a:gd name="T164" fmla="*/ 193 w 193"/>
                <a:gd name="T165" fmla="*/ 167 h 1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3" h="167">
                  <a:moveTo>
                    <a:pt x="0" y="156"/>
                  </a:moveTo>
                  <a:lnTo>
                    <a:pt x="2" y="154"/>
                  </a:lnTo>
                  <a:lnTo>
                    <a:pt x="4" y="152"/>
                  </a:lnTo>
                  <a:lnTo>
                    <a:pt x="6" y="149"/>
                  </a:lnTo>
                  <a:lnTo>
                    <a:pt x="8" y="147"/>
                  </a:lnTo>
                  <a:lnTo>
                    <a:pt x="10" y="145"/>
                  </a:lnTo>
                  <a:lnTo>
                    <a:pt x="12" y="143"/>
                  </a:lnTo>
                  <a:lnTo>
                    <a:pt x="14" y="141"/>
                  </a:lnTo>
                  <a:lnTo>
                    <a:pt x="16" y="139"/>
                  </a:lnTo>
                  <a:lnTo>
                    <a:pt x="18" y="137"/>
                  </a:lnTo>
                  <a:lnTo>
                    <a:pt x="20" y="135"/>
                  </a:lnTo>
                  <a:lnTo>
                    <a:pt x="22" y="133"/>
                  </a:lnTo>
                  <a:lnTo>
                    <a:pt x="24" y="131"/>
                  </a:lnTo>
                  <a:lnTo>
                    <a:pt x="26" y="129"/>
                  </a:lnTo>
                  <a:lnTo>
                    <a:pt x="28" y="127"/>
                  </a:lnTo>
                  <a:lnTo>
                    <a:pt x="30" y="125"/>
                  </a:lnTo>
                  <a:lnTo>
                    <a:pt x="32" y="123"/>
                  </a:lnTo>
                  <a:lnTo>
                    <a:pt x="34" y="121"/>
                  </a:lnTo>
                  <a:lnTo>
                    <a:pt x="36" y="119"/>
                  </a:lnTo>
                  <a:lnTo>
                    <a:pt x="38" y="117"/>
                  </a:lnTo>
                  <a:lnTo>
                    <a:pt x="40" y="115"/>
                  </a:lnTo>
                  <a:lnTo>
                    <a:pt x="42" y="113"/>
                  </a:lnTo>
                  <a:lnTo>
                    <a:pt x="44" y="111"/>
                  </a:lnTo>
                  <a:lnTo>
                    <a:pt x="46" y="109"/>
                  </a:lnTo>
                  <a:lnTo>
                    <a:pt x="48" y="107"/>
                  </a:lnTo>
                  <a:lnTo>
                    <a:pt x="50" y="105"/>
                  </a:lnTo>
                  <a:lnTo>
                    <a:pt x="52" y="103"/>
                  </a:lnTo>
                  <a:lnTo>
                    <a:pt x="54" y="100"/>
                  </a:lnTo>
                  <a:lnTo>
                    <a:pt x="56" y="98"/>
                  </a:lnTo>
                  <a:lnTo>
                    <a:pt x="58" y="96"/>
                  </a:lnTo>
                  <a:lnTo>
                    <a:pt x="60" y="94"/>
                  </a:lnTo>
                  <a:lnTo>
                    <a:pt x="62" y="92"/>
                  </a:lnTo>
                  <a:lnTo>
                    <a:pt x="64" y="90"/>
                  </a:lnTo>
                  <a:lnTo>
                    <a:pt x="66" y="88"/>
                  </a:lnTo>
                  <a:lnTo>
                    <a:pt x="68" y="86"/>
                  </a:lnTo>
                  <a:lnTo>
                    <a:pt x="70" y="84"/>
                  </a:lnTo>
                  <a:lnTo>
                    <a:pt x="72" y="82"/>
                  </a:lnTo>
                  <a:lnTo>
                    <a:pt x="74" y="80"/>
                  </a:lnTo>
                  <a:lnTo>
                    <a:pt x="76" y="78"/>
                  </a:lnTo>
                  <a:lnTo>
                    <a:pt x="78" y="76"/>
                  </a:lnTo>
                  <a:lnTo>
                    <a:pt x="80" y="74"/>
                  </a:lnTo>
                  <a:lnTo>
                    <a:pt x="82" y="72"/>
                  </a:lnTo>
                  <a:lnTo>
                    <a:pt x="84" y="70"/>
                  </a:lnTo>
                  <a:lnTo>
                    <a:pt x="86" y="68"/>
                  </a:lnTo>
                  <a:lnTo>
                    <a:pt x="88" y="66"/>
                  </a:lnTo>
                  <a:lnTo>
                    <a:pt x="90" y="64"/>
                  </a:lnTo>
                  <a:lnTo>
                    <a:pt x="92" y="63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100" y="55"/>
                  </a:lnTo>
                  <a:lnTo>
                    <a:pt x="102" y="53"/>
                  </a:lnTo>
                  <a:lnTo>
                    <a:pt x="104" y="51"/>
                  </a:lnTo>
                  <a:lnTo>
                    <a:pt x="106" y="49"/>
                  </a:lnTo>
                  <a:lnTo>
                    <a:pt x="108" y="47"/>
                  </a:lnTo>
                  <a:lnTo>
                    <a:pt x="110" y="45"/>
                  </a:lnTo>
                  <a:lnTo>
                    <a:pt x="112" y="43"/>
                  </a:lnTo>
                  <a:lnTo>
                    <a:pt x="114" y="41"/>
                  </a:lnTo>
                  <a:lnTo>
                    <a:pt x="116" y="39"/>
                  </a:lnTo>
                  <a:lnTo>
                    <a:pt x="118" y="37"/>
                  </a:lnTo>
                  <a:lnTo>
                    <a:pt x="120" y="36"/>
                  </a:lnTo>
                  <a:lnTo>
                    <a:pt x="122" y="34"/>
                  </a:lnTo>
                  <a:lnTo>
                    <a:pt x="124" y="32"/>
                  </a:lnTo>
                  <a:lnTo>
                    <a:pt x="126" y="30"/>
                  </a:lnTo>
                  <a:lnTo>
                    <a:pt x="128" y="28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20"/>
                  </a:lnTo>
                  <a:lnTo>
                    <a:pt x="140" y="18"/>
                  </a:lnTo>
                  <a:lnTo>
                    <a:pt x="142" y="16"/>
                  </a:lnTo>
                  <a:lnTo>
                    <a:pt x="144" y="15"/>
                  </a:lnTo>
                  <a:lnTo>
                    <a:pt x="146" y="13"/>
                  </a:lnTo>
                  <a:lnTo>
                    <a:pt x="148" y="11"/>
                  </a:lnTo>
                  <a:lnTo>
                    <a:pt x="150" y="10"/>
                  </a:lnTo>
                  <a:lnTo>
                    <a:pt x="152" y="9"/>
                  </a:lnTo>
                  <a:lnTo>
                    <a:pt x="154" y="7"/>
                  </a:lnTo>
                  <a:lnTo>
                    <a:pt x="156" y="6"/>
                  </a:lnTo>
                  <a:lnTo>
                    <a:pt x="158" y="5"/>
                  </a:lnTo>
                  <a:lnTo>
                    <a:pt x="160" y="4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0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1"/>
                  </a:lnTo>
                  <a:lnTo>
                    <a:pt x="176" y="1"/>
                  </a:lnTo>
                  <a:lnTo>
                    <a:pt x="178" y="3"/>
                  </a:lnTo>
                  <a:lnTo>
                    <a:pt x="180" y="5"/>
                  </a:lnTo>
                  <a:lnTo>
                    <a:pt x="182" y="9"/>
                  </a:lnTo>
                  <a:lnTo>
                    <a:pt x="184" y="14"/>
                  </a:lnTo>
                  <a:lnTo>
                    <a:pt x="186" y="22"/>
                  </a:lnTo>
                  <a:lnTo>
                    <a:pt x="188" y="36"/>
                  </a:lnTo>
                  <a:lnTo>
                    <a:pt x="189" y="45"/>
                  </a:lnTo>
                  <a:lnTo>
                    <a:pt x="190" y="58"/>
                  </a:lnTo>
                  <a:lnTo>
                    <a:pt x="190" y="66"/>
                  </a:lnTo>
                  <a:lnTo>
                    <a:pt x="191" y="76"/>
                  </a:lnTo>
                  <a:lnTo>
                    <a:pt x="191" y="88"/>
                  </a:lnTo>
                  <a:lnTo>
                    <a:pt x="192" y="95"/>
                  </a:lnTo>
                  <a:lnTo>
                    <a:pt x="192" y="103"/>
                  </a:lnTo>
                  <a:lnTo>
                    <a:pt x="192" y="111"/>
                  </a:lnTo>
                  <a:lnTo>
                    <a:pt x="192" y="121"/>
                  </a:lnTo>
                  <a:lnTo>
                    <a:pt x="193" y="132"/>
                  </a:lnTo>
                  <a:lnTo>
                    <a:pt x="193" y="145"/>
                  </a:lnTo>
                  <a:lnTo>
                    <a:pt x="193" y="152"/>
                  </a:lnTo>
                  <a:lnTo>
                    <a:pt x="193" y="159"/>
                  </a:lnTo>
                  <a:lnTo>
                    <a:pt x="193" y="167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3" name="Freeform 127"/>
            <p:cNvSpPr>
              <a:spLocks/>
            </p:cNvSpPr>
            <p:nvPr/>
          </p:nvSpPr>
          <p:spPr bwMode="auto">
            <a:xfrm>
              <a:off x="1909" y="620"/>
              <a:ext cx="1" cy="492"/>
            </a:xfrm>
            <a:custGeom>
              <a:avLst/>
              <a:gdLst>
                <a:gd name="T0" fmla="*/ 0 w 1"/>
                <a:gd name="T1" fmla="*/ 492 h 82"/>
                <a:gd name="T2" fmla="*/ 0 w 1"/>
                <a:gd name="T3" fmla="*/ 432 h 82"/>
                <a:gd name="T4" fmla="*/ 0 w 1"/>
                <a:gd name="T5" fmla="*/ 360 h 82"/>
                <a:gd name="T6" fmla="*/ 0 w 1"/>
                <a:gd name="T7" fmla="*/ 282 h 82"/>
                <a:gd name="T8" fmla="*/ 0 w 1"/>
                <a:gd name="T9" fmla="*/ 240 h 82"/>
                <a:gd name="T10" fmla="*/ 0 w 1"/>
                <a:gd name="T11" fmla="*/ 198 h 82"/>
                <a:gd name="T12" fmla="*/ 0 w 1"/>
                <a:gd name="T13" fmla="*/ 156 h 82"/>
                <a:gd name="T14" fmla="*/ 0 w 1"/>
                <a:gd name="T15" fmla="*/ 102 h 82"/>
                <a:gd name="T16" fmla="*/ 0 w 1"/>
                <a:gd name="T17" fmla="*/ 54 h 82"/>
                <a:gd name="T18" fmla="*/ 0 w 1"/>
                <a:gd name="T19" fmla="*/ 0 h 8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"/>
                <a:gd name="T31" fmla="*/ 0 h 82"/>
                <a:gd name="T32" fmla="*/ 1 w 1"/>
                <a:gd name="T33" fmla="*/ 82 h 8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" h="82">
                  <a:moveTo>
                    <a:pt x="0" y="82"/>
                  </a:moveTo>
                  <a:lnTo>
                    <a:pt x="0" y="72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0" y="17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4" name="Freeform 128"/>
            <p:cNvSpPr>
              <a:spLocks/>
            </p:cNvSpPr>
            <p:nvPr/>
          </p:nvSpPr>
          <p:spPr bwMode="auto">
            <a:xfrm>
              <a:off x="1909" y="626"/>
              <a:ext cx="937" cy="1602"/>
            </a:xfrm>
            <a:custGeom>
              <a:avLst/>
              <a:gdLst>
                <a:gd name="T0" fmla="*/ 3 w 302"/>
                <a:gd name="T1" fmla="*/ 600 h 267"/>
                <a:gd name="T2" fmla="*/ 3 w 302"/>
                <a:gd name="T3" fmla="*/ 738 h 267"/>
                <a:gd name="T4" fmla="*/ 3 w 302"/>
                <a:gd name="T5" fmla="*/ 846 h 267"/>
                <a:gd name="T6" fmla="*/ 6 w 302"/>
                <a:gd name="T7" fmla="*/ 936 h 267"/>
                <a:gd name="T8" fmla="*/ 6 w 302"/>
                <a:gd name="T9" fmla="*/ 1014 h 267"/>
                <a:gd name="T10" fmla="*/ 6 w 302"/>
                <a:gd name="T11" fmla="*/ 1080 h 267"/>
                <a:gd name="T12" fmla="*/ 9 w 302"/>
                <a:gd name="T13" fmla="*/ 1134 h 267"/>
                <a:gd name="T14" fmla="*/ 9 w 302"/>
                <a:gd name="T15" fmla="*/ 1182 h 267"/>
                <a:gd name="T16" fmla="*/ 12 w 302"/>
                <a:gd name="T17" fmla="*/ 1218 h 267"/>
                <a:gd name="T18" fmla="*/ 12 w 302"/>
                <a:gd name="T19" fmla="*/ 1260 h 267"/>
                <a:gd name="T20" fmla="*/ 16 w 302"/>
                <a:gd name="T21" fmla="*/ 1308 h 267"/>
                <a:gd name="T22" fmla="*/ 16 w 302"/>
                <a:gd name="T23" fmla="*/ 1344 h 267"/>
                <a:gd name="T24" fmla="*/ 19 w 302"/>
                <a:gd name="T25" fmla="*/ 1392 h 267"/>
                <a:gd name="T26" fmla="*/ 22 w 302"/>
                <a:gd name="T27" fmla="*/ 1434 h 267"/>
                <a:gd name="T28" fmla="*/ 25 w 302"/>
                <a:gd name="T29" fmla="*/ 1476 h 267"/>
                <a:gd name="T30" fmla="*/ 31 w 302"/>
                <a:gd name="T31" fmla="*/ 1524 h 267"/>
                <a:gd name="T32" fmla="*/ 40 w 302"/>
                <a:gd name="T33" fmla="*/ 1566 h 267"/>
                <a:gd name="T34" fmla="*/ 56 w 302"/>
                <a:gd name="T35" fmla="*/ 1596 h 267"/>
                <a:gd name="T36" fmla="*/ 74 w 302"/>
                <a:gd name="T37" fmla="*/ 1602 h 267"/>
                <a:gd name="T38" fmla="*/ 96 w 302"/>
                <a:gd name="T39" fmla="*/ 1596 h 267"/>
                <a:gd name="T40" fmla="*/ 115 w 302"/>
                <a:gd name="T41" fmla="*/ 1572 h 267"/>
                <a:gd name="T42" fmla="*/ 137 w 302"/>
                <a:gd name="T43" fmla="*/ 1548 h 267"/>
                <a:gd name="T44" fmla="*/ 155 w 302"/>
                <a:gd name="T45" fmla="*/ 1518 h 267"/>
                <a:gd name="T46" fmla="*/ 174 w 302"/>
                <a:gd name="T47" fmla="*/ 1488 h 267"/>
                <a:gd name="T48" fmla="*/ 195 w 302"/>
                <a:gd name="T49" fmla="*/ 1452 h 267"/>
                <a:gd name="T50" fmla="*/ 214 w 302"/>
                <a:gd name="T51" fmla="*/ 1416 h 267"/>
                <a:gd name="T52" fmla="*/ 236 w 302"/>
                <a:gd name="T53" fmla="*/ 1380 h 267"/>
                <a:gd name="T54" fmla="*/ 254 w 302"/>
                <a:gd name="T55" fmla="*/ 1344 h 267"/>
                <a:gd name="T56" fmla="*/ 273 w 302"/>
                <a:gd name="T57" fmla="*/ 1308 h 267"/>
                <a:gd name="T58" fmla="*/ 295 w 302"/>
                <a:gd name="T59" fmla="*/ 1272 h 267"/>
                <a:gd name="T60" fmla="*/ 313 w 302"/>
                <a:gd name="T61" fmla="*/ 1236 h 267"/>
                <a:gd name="T62" fmla="*/ 335 w 302"/>
                <a:gd name="T63" fmla="*/ 1194 h 267"/>
                <a:gd name="T64" fmla="*/ 354 w 302"/>
                <a:gd name="T65" fmla="*/ 1158 h 267"/>
                <a:gd name="T66" fmla="*/ 375 w 302"/>
                <a:gd name="T67" fmla="*/ 1122 h 267"/>
                <a:gd name="T68" fmla="*/ 394 w 302"/>
                <a:gd name="T69" fmla="*/ 1080 h 267"/>
                <a:gd name="T70" fmla="*/ 413 w 302"/>
                <a:gd name="T71" fmla="*/ 1044 h 267"/>
                <a:gd name="T72" fmla="*/ 434 w 302"/>
                <a:gd name="T73" fmla="*/ 1002 h 267"/>
                <a:gd name="T74" fmla="*/ 453 w 302"/>
                <a:gd name="T75" fmla="*/ 966 h 267"/>
                <a:gd name="T76" fmla="*/ 475 w 302"/>
                <a:gd name="T77" fmla="*/ 924 h 267"/>
                <a:gd name="T78" fmla="*/ 493 w 302"/>
                <a:gd name="T79" fmla="*/ 888 h 267"/>
                <a:gd name="T80" fmla="*/ 512 w 302"/>
                <a:gd name="T81" fmla="*/ 846 h 267"/>
                <a:gd name="T82" fmla="*/ 534 w 302"/>
                <a:gd name="T83" fmla="*/ 810 h 267"/>
                <a:gd name="T84" fmla="*/ 552 w 302"/>
                <a:gd name="T85" fmla="*/ 768 h 267"/>
                <a:gd name="T86" fmla="*/ 574 w 302"/>
                <a:gd name="T87" fmla="*/ 732 h 267"/>
                <a:gd name="T88" fmla="*/ 593 w 302"/>
                <a:gd name="T89" fmla="*/ 690 h 267"/>
                <a:gd name="T90" fmla="*/ 611 w 302"/>
                <a:gd name="T91" fmla="*/ 648 h 267"/>
                <a:gd name="T92" fmla="*/ 633 w 302"/>
                <a:gd name="T93" fmla="*/ 612 h 267"/>
                <a:gd name="T94" fmla="*/ 652 w 302"/>
                <a:gd name="T95" fmla="*/ 570 h 267"/>
                <a:gd name="T96" fmla="*/ 673 w 302"/>
                <a:gd name="T97" fmla="*/ 534 h 267"/>
                <a:gd name="T98" fmla="*/ 692 w 302"/>
                <a:gd name="T99" fmla="*/ 492 h 267"/>
                <a:gd name="T100" fmla="*/ 711 w 302"/>
                <a:gd name="T101" fmla="*/ 450 h 267"/>
                <a:gd name="T102" fmla="*/ 732 w 302"/>
                <a:gd name="T103" fmla="*/ 414 h 267"/>
                <a:gd name="T104" fmla="*/ 751 w 302"/>
                <a:gd name="T105" fmla="*/ 372 h 267"/>
                <a:gd name="T106" fmla="*/ 773 w 302"/>
                <a:gd name="T107" fmla="*/ 336 h 267"/>
                <a:gd name="T108" fmla="*/ 791 w 302"/>
                <a:gd name="T109" fmla="*/ 294 h 267"/>
                <a:gd name="T110" fmla="*/ 810 w 302"/>
                <a:gd name="T111" fmla="*/ 252 h 267"/>
                <a:gd name="T112" fmla="*/ 832 w 302"/>
                <a:gd name="T113" fmla="*/ 216 h 267"/>
                <a:gd name="T114" fmla="*/ 850 w 302"/>
                <a:gd name="T115" fmla="*/ 174 h 267"/>
                <a:gd name="T116" fmla="*/ 872 w 302"/>
                <a:gd name="T117" fmla="*/ 132 h 267"/>
                <a:gd name="T118" fmla="*/ 890 w 302"/>
                <a:gd name="T119" fmla="*/ 96 h 267"/>
                <a:gd name="T120" fmla="*/ 912 w 302"/>
                <a:gd name="T121" fmla="*/ 54 h 267"/>
                <a:gd name="T122" fmla="*/ 931 w 302"/>
                <a:gd name="T123" fmla="*/ 12 h 26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02"/>
                <a:gd name="T187" fmla="*/ 0 h 267"/>
                <a:gd name="T188" fmla="*/ 302 w 302"/>
                <a:gd name="T189" fmla="*/ 267 h 26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02" h="267">
                  <a:moveTo>
                    <a:pt x="0" y="81"/>
                  </a:moveTo>
                  <a:lnTo>
                    <a:pt x="0" y="91"/>
                  </a:lnTo>
                  <a:lnTo>
                    <a:pt x="1" y="100"/>
                  </a:lnTo>
                  <a:lnTo>
                    <a:pt x="1" y="108"/>
                  </a:lnTo>
                  <a:lnTo>
                    <a:pt x="1" y="116"/>
                  </a:lnTo>
                  <a:lnTo>
                    <a:pt x="1" y="123"/>
                  </a:lnTo>
                  <a:lnTo>
                    <a:pt x="1" y="130"/>
                  </a:lnTo>
                  <a:lnTo>
                    <a:pt x="1" y="136"/>
                  </a:lnTo>
                  <a:lnTo>
                    <a:pt x="1" y="141"/>
                  </a:lnTo>
                  <a:lnTo>
                    <a:pt x="1" y="147"/>
                  </a:lnTo>
                  <a:lnTo>
                    <a:pt x="2" y="152"/>
                  </a:lnTo>
                  <a:lnTo>
                    <a:pt x="2" y="156"/>
                  </a:lnTo>
                  <a:lnTo>
                    <a:pt x="2" y="161"/>
                  </a:lnTo>
                  <a:lnTo>
                    <a:pt x="2" y="165"/>
                  </a:lnTo>
                  <a:lnTo>
                    <a:pt x="2" y="169"/>
                  </a:lnTo>
                  <a:lnTo>
                    <a:pt x="2" y="173"/>
                  </a:lnTo>
                  <a:lnTo>
                    <a:pt x="2" y="176"/>
                  </a:lnTo>
                  <a:lnTo>
                    <a:pt x="2" y="180"/>
                  </a:lnTo>
                  <a:lnTo>
                    <a:pt x="3" y="183"/>
                  </a:lnTo>
                  <a:lnTo>
                    <a:pt x="3" y="186"/>
                  </a:lnTo>
                  <a:lnTo>
                    <a:pt x="3" y="189"/>
                  </a:lnTo>
                  <a:lnTo>
                    <a:pt x="3" y="191"/>
                  </a:lnTo>
                  <a:lnTo>
                    <a:pt x="3" y="194"/>
                  </a:lnTo>
                  <a:lnTo>
                    <a:pt x="3" y="197"/>
                  </a:lnTo>
                  <a:lnTo>
                    <a:pt x="3" y="199"/>
                  </a:lnTo>
                  <a:lnTo>
                    <a:pt x="3" y="201"/>
                  </a:lnTo>
                  <a:lnTo>
                    <a:pt x="4" y="203"/>
                  </a:lnTo>
                  <a:lnTo>
                    <a:pt x="4" y="206"/>
                  </a:lnTo>
                  <a:lnTo>
                    <a:pt x="4" y="208"/>
                  </a:lnTo>
                  <a:lnTo>
                    <a:pt x="4" y="210"/>
                  </a:lnTo>
                  <a:lnTo>
                    <a:pt x="4" y="213"/>
                  </a:lnTo>
                  <a:lnTo>
                    <a:pt x="4" y="216"/>
                  </a:lnTo>
                  <a:lnTo>
                    <a:pt x="5" y="218"/>
                  </a:lnTo>
                  <a:lnTo>
                    <a:pt x="5" y="220"/>
                  </a:lnTo>
                  <a:lnTo>
                    <a:pt x="5" y="222"/>
                  </a:lnTo>
                  <a:lnTo>
                    <a:pt x="5" y="224"/>
                  </a:lnTo>
                  <a:lnTo>
                    <a:pt x="5" y="227"/>
                  </a:lnTo>
                  <a:lnTo>
                    <a:pt x="6" y="230"/>
                  </a:lnTo>
                  <a:lnTo>
                    <a:pt x="6" y="232"/>
                  </a:lnTo>
                  <a:lnTo>
                    <a:pt x="6" y="234"/>
                  </a:lnTo>
                  <a:lnTo>
                    <a:pt x="7" y="237"/>
                  </a:lnTo>
                  <a:lnTo>
                    <a:pt x="7" y="239"/>
                  </a:lnTo>
                  <a:lnTo>
                    <a:pt x="7" y="242"/>
                  </a:lnTo>
                  <a:lnTo>
                    <a:pt x="8" y="244"/>
                  </a:lnTo>
                  <a:lnTo>
                    <a:pt x="8" y="246"/>
                  </a:lnTo>
                  <a:lnTo>
                    <a:pt x="9" y="249"/>
                  </a:lnTo>
                  <a:lnTo>
                    <a:pt x="10" y="252"/>
                  </a:lnTo>
                  <a:lnTo>
                    <a:pt x="10" y="254"/>
                  </a:lnTo>
                  <a:lnTo>
                    <a:pt x="11" y="257"/>
                  </a:lnTo>
                  <a:lnTo>
                    <a:pt x="12" y="259"/>
                  </a:lnTo>
                  <a:lnTo>
                    <a:pt x="13" y="261"/>
                  </a:lnTo>
                  <a:lnTo>
                    <a:pt x="14" y="263"/>
                  </a:lnTo>
                  <a:lnTo>
                    <a:pt x="16" y="265"/>
                  </a:lnTo>
                  <a:lnTo>
                    <a:pt x="18" y="266"/>
                  </a:lnTo>
                  <a:lnTo>
                    <a:pt x="20" y="267"/>
                  </a:lnTo>
                  <a:lnTo>
                    <a:pt x="22" y="267"/>
                  </a:lnTo>
                  <a:lnTo>
                    <a:pt x="24" y="267"/>
                  </a:lnTo>
                  <a:lnTo>
                    <a:pt x="27" y="267"/>
                  </a:lnTo>
                  <a:lnTo>
                    <a:pt x="29" y="266"/>
                  </a:lnTo>
                  <a:lnTo>
                    <a:pt x="31" y="266"/>
                  </a:lnTo>
                  <a:lnTo>
                    <a:pt x="33" y="265"/>
                  </a:lnTo>
                  <a:lnTo>
                    <a:pt x="35" y="263"/>
                  </a:lnTo>
                  <a:lnTo>
                    <a:pt x="37" y="262"/>
                  </a:lnTo>
                  <a:lnTo>
                    <a:pt x="39" y="261"/>
                  </a:lnTo>
                  <a:lnTo>
                    <a:pt x="42" y="259"/>
                  </a:lnTo>
                  <a:lnTo>
                    <a:pt x="44" y="258"/>
                  </a:lnTo>
                  <a:lnTo>
                    <a:pt x="46" y="256"/>
                  </a:lnTo>
                  <a:lnTo>
                    <a:pt x="48" y="255"/>
                  </a:lnTo>
                  <a:lnTo>
                    <a:pt x="50" y="253"/>
                  </a:lnTo>
                  <a:lnTo>
                    <a:pt x="52" y="251"/>
                  </a:lnTo>
                  <a:lnTo>
                    <a:pt x="54" y="249"/>
                  </a:lnTo>
                  <a:lnTo>
                    <a:pt x="56" y="248"/>
                  </a:lnTo>
                  <a:lnTo>
                    <a:pt x="59" y="246"/>
                  </a:lnTo>
                  <a:lnTo>
                    <a:pt x="61" y="244"/>
                  </a:lnTo>
                  <a:lnTo>
                    <a:pt x="63" y="242"/>
                  </a:lnTo>
                  <a:lnTo>
                    <a:pt x="65" y="240"/>
                  </a:lnTo>
                  <a:lnTo>
                    <a:pt x="67" y="238"/>
                  </a:lnTo>
                  <a:lnTo>
                    <a:pt x="69" y="236"/>
                  </a:lnTo>
                  <a:lnTo>
                    <a:pt x="71" y="234"/>
                  </a:lnTo>
                  <a:lnTo>
                    <a:pt x="74" y="232"/>
                  </a:lnTo>
                  <a:lnTo>
                    <a:pt x="76" y="230"/>
                  </a:lnTo>
                  <a:lnTo>
                    <a:pt x="78" y="228"/>
                  </a:lnTo>
                  <a:lnTo>
                    <a:pt x="80" y="226"/>
                  </a:lnTo>
                  <a:lnTo>
                    <a:pt x="82" y="224"/>
                  </a:lnTo>
                  <a:lnTo>
                    <a:pt x="84" y="222"/>
                  </a:lnTo>
                  <a:lnTo>
                    <a:pt x="86" y="220"/>
                  </a:lnTo>
                  <a:lnTo>
                    <a:pt x="88" y="218"/>
                  </a:lnTo>
                  <a:lnTo>
                    <a:pt x="91" y="216"/>
                  </a:lnTo>
                  <a:lnTo>
                    <a:pt x="93" y="214"/>
                  </a:lnTo>
                  <a:lnTo>
                    <a:pt x="95" y="212"/>
                  </a:lnTo>
                  <a:lnTo>
                    <a:pt x="97" y="210"/>
                  </a:lnTo>
                  <a:lnTo>
                    <a:pt x="99" y="208"/>
                  </a:lnTo>
                  <a:lnTo>
                    <a:pt x="101" y="206"/>
                  </a:lnTo>
                  <a:lnTo>
                    <a:pt x="103" y="204"/>
                  </a:lnTo>
                  <a:lnTo>
                    <a:pt x="106" y="202"/>
                  </a:lnTo>
                  <a:lnTo>
                    <a:pt x="108" y="199"/>
                  </a:lnTo>
                  <a:lnTo>
                    <a:pt x="110" y="197"/>
                  </a:lnTo>
                  <a:lnTo>
                    <a:pt x="112" y="195"/>
                  </a:lnTo>
                  <a:lnTo>
                    <a:pt x="114" y="193"/>
                  </a:lnTo>
                  <a:lnTo>
                    <a:pt x="116" y="191"/>
                  </a:lnTo>
                  <a:lnTo>
                    <a:pt x="118" y="189"/>
                  </a:lnTo>
                  <a:lnTo>
                    <a:pt x="121" y="187"/>
                  </a:lnTo>
                  <a:lnTo>
                    <a:pt x="123" y="185"/>
                  </a:lnTo>
                  <a:lnTo>
                    <a:pt x="125" y="182"/>
                  </a:lnTo>
                  <a:lnTo>
                    <a:pt x="127" y="180"/>
                  </a:lnTo>
                  <a:lnTo>
                    <a:pt x="129" y="178"/>
                  </a:lnTo>
                  <a:lnTo>
                    <a:pt x="131" y="176"/>
                  </a:lnTo>
                  <a:lnTo>
                    <a:pt x="133" y="174"/>
                  </a:lnTo>
                  <a:lnTo>
                    <a:pt x="135" y="172"/>
                  </a:lnTo>
                  <a:lnTo>
                    <a:pt x="138" y="170"/>
                  </a:lnTo>
                  <a:lnTo>
                    <a:pt x="140" y="167"/>
                  </a:lnTo>
                  <a:lnTo>
                    <a:pt x="142" y="165"/>
                  </a:lnTo>
                  <a:lnTo>
                    <a:pt x="144" y="163"/>
                  </a:lnTo>
                  <a:lnTo>
                    <a:pt x="146" y="161"/>
                  </a:lnTo>
                  <a:lnTo>
                    <a:pt x="148" y="159"/>
                  </a:lnTo>
                  <a:lnTo>
                    <a:pt x="150" y="157"/>
                  </a:lnTo>
                  <a:lnTo>
                    <a:pt x="153" y="154"/>
                  </a:lnTo>
                  <a:lnTo>
                    <a:pt x="155" y="152"/>
                  </a:lnTo>
                  <a:lnTo>
                    <a:pt x="157" y="150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163" y="143"/>
                  </a:lnTo>
                  <a:lnTo>
                    <a:pt x="165" y="141"/>
                  </a:lnTo>
                  <a:lnTo>
                    <a:pt x="168" y="139"/>
                  </a:lnTo>
                  <a:lnTo>
                    <a:pt x="170" y="137"/>
                  </a:lnTo>
                  <a:lnTo>
                    <a:pt x="172" y="135"/>
                  </a:lnTo>
                  <a:lnTo>
                    <a:pt x="174" y="133"/>
                  </a:lnTo>
                  <a:lnTo>
                    <a:pt x="176" y="130"/>
                  </a:lnTo>
                  <a:lnTo>
                    <a:pt x="178" y="128"/>
                  </a:lnTo>
                  <a:lnTo>
                    <a:pt x="180" y="126"/>
                  </a:lnTo>
                  <a:lnTo>
                    <a:pt x="182" y="124"/>
                  </a:lnTo>
                  <a:lnTo>
                    <a:pt x="185" y="122"/>
                  </a:lnTo>
                  <a:lnTo>
                    <a:pt x="187" y="119"/>
                  </a:lnTo>
                  <a:lnTo>
                    <a:pt x="189" y="117"/>
                  </a:lnTo>
                  <a:lnTo>
                    <a:pt x="191" y="115"/>
                  </a:lnTo>
                  <a:lnTo>
                    <a:pt x="193" y="113"/>
                  </a:lnTo>
                  <a:lnTo>
                    <a:pt x="195" y="111"/>
                  </a:lnTo>
                  <a:lnTo>
                    <a:pt x="197" y="108"/>
                  </a:lnTo>
                  <a:lnTo>
                    <a:pt x="200" y="106"/>
                  </a:lnTo>
                  <a:lnTo>
                    <a:pt x="202" y="104"/>
                  </a:lnTo>
                  <a:lnTo>
                    <a:pt x="204" y="102"/>
                  </a:lnTo>
                  <a:lnTo>
                    <a:pt x="206" y="100"/>
                  </a:lnTo>
                  <a:lnTo>
                    <a:pt x="208" y="97"/>
                  </a:lnTo>
                  <a:lnTo>
                    <a:pt x="210" y="95"/>
                  </a:lnTo>
                  <a:lnTo>
                    <a:pt x="212" y="93"/>
                  </a:lnTo>
                  <a:lnTo>
                    <a:pt x="214" y="91"/>
                  </a:lnTo>
                  <a:lnTo>
                    <a:pt x="217" y="89"/>
                  </a:lnTo>
                  <a:lnTo>
                    <a:pt x="219" y="86"/>
                  </a:lnTo>
                  <a:lnTo>
                    <a:pt x="221" y="84"/>
                  </a:lnTo>
                  <a:lnTo>
                    <a:pt x="223" y="82"/>
                  </a:lnTo>
                  <a:lnTo>
                    <a:pt x="225" y="80"/>
                  </a:lnTo>
                  <a:lnTo>
                    <a:pt x="227" y="78"/>
                  </a:lnTo>
                  <a:lnTo>
                    <a:pt x="229" y="75"/>
                  </a:lnTo>
                  <a:lnTo>
                    <a:pt x="232" y="73"/>
                  </a:lnTo>
                  <a:lnTo>
                    <a:pt x="234" y="71"/>
                  </a:lnTo>
                  <a:lnTo>
                    <a:pt x="236" y="69"/>
                  </a:lnTo>
                  <a:lnTo>
                    <a:pt x="238" y="67"/>
                  </a:lnTo>
                  <a:lnTo>
                    <a:pt x="240" y="64"/>
                  </a:lnTo>
                  <a:lnTo>
                    <a:pt x="242" y="62"/>
                  </a:lnTo>
                  <a:lnTo>
                    <a:pt x="244" y="60"/>
                  </a:lnTo>
                  <a:lnTo>
                    <a:pt x="247" y="58"/>
                  </a:lnTo>
                  <a:lnTo>
                    <a:pt x="249" y="56"/>
                  </a:lnTo>
                  <a:lnTo>
                    <a:pt x="251" y="53"/>
                  </a:lnTo>
                  <a:lnTo>
                    <a:pt x="253" y="51"/>
                  </a:lnTo>
                  <a:lnTo>
                    <a:pt x="255" y="49"/>
                  </a:lnTo>
                  <a:lnTo>
                    <a:pt x="257" y="47"/>
                  </a:lnTo>
                  <a:lnTo>
                    <a:pt x="259" y="45"/>
                  </a:lnTo>
                  <a:lnTo>
                    <a:pt x="261" y="42"/>
                  </a:lnTo>
                  <a:lnTo>
                    <a:pt x="264" y="40"/>
                  </a:lnTo>
                  <a:lnTo>
                    <a:pt x="266" y="38"/>
                  </a:lnTo>
                  <a:lnTo>
                    <a:pt x="268" y="36"/>
                  </a:lnTo>
                  <a:lnTo>
                    <a:pt x="270" y="33"/>
                  </a:lnTo>
                  <a:lnTo>
                    <a:pt x="272" y="31"/>
                  </a:lnTo>
                  <a:lnTo>
                    <a:pt x="274" y="29"/>
                  </a:lnTo>
                  <a:lnTo>
                    <a:pt x="276" y="27"/>
                  </a:lnTo>
                  <a:lnTo>
                    <a:pt x="279" y="25"/>
                  </a:lnTo>
                  <a:lnTo>
                    <a:pt x="281" y="22"/>
                  </a:lnTo>
                  <a:lnTo>
                    <a:pt x="283" y="20"/>
                  </a:lnTo>
                  <a:lnTo>
                    <a:pt x="285" y="18"/>
                  </a:lnTo>
                  <a:lnTo>
                    <a:pt x="287" y="16"/>
                  </a:lnTo>
                  <a:lnTo>
                    <a:pt x="289" y="14"/>
                  </a:lnTo>
                  <a:lnTo>
                    <a:pt x="291" y="11"/>
                  </a:lnTo>
                  <a:lnTo>
                    <a:pt x="294" y="9"/>
                  </a:lnTo>
                  <a:lnTo>
                    <a:pt x="296" y="7"/>
                  </a:lnTo>
                  <a:lnTo>
                    <a:pt x="298" y="5"/>
                  </a:lnTo>
                  <a:lnTo>
                    <a:pt x="300" y="2"/>
                  </a:lnTo>
                  <a:lnTo>
                    <a:pt x="302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45" name="Rectangle 129"/>
            <p:cNvSpPr>
              <a:spLocks noChangeArrowheads="1"/>
            </p:cNvSpPr>
            <p:nvPr/>
          </p:nvSpPr>
          <p:spPr bwMode="auto">
            <a:xfrm>
              <a:off x="396" y="626"/>
              <a:ext cx="3169" cy="321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503988" y="212725"/>
          <a:ext cx="171291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444307" progId="Equation.DSMT4">
                  <p:embed/>
                </p:oleObj>
              </mc:Choice>
              <mc:Fallback>
                <p:oleObj name="Equation" r:id="rId3" imgW="710891" imgH="444307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988" y="212725"/>
                        <a:ext cx="171291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9" name="Straight Connector 258"/>
          <p:cNvCxnSpPr/>
          <p:nvPr/>
        </p:nvCxnSpPr>
        <p:spPr>
          <a:xfrm rot="16200000" flipV="1">
            <a:off x="442913" y="4003675"/>
            <a:ext cx="5159375" cy="952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rot="5400000" flipH="1" flipV="1">
            <a:off x="719931" y="2694782"/>
            <a:ext cx="5114925" cy="2652712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1" name="Object 472"/>
          <p:cNvGraphicFramePr>
            <a:graphicFrameLocks noChangeAspect="1"/>
          </p:cNvGraphicFramePr>
          <p:nvPr/>
        </p:nvGraphicFramePr>
        <p:xfrm>
          <a:off x="2379663" y="838200"/>
          <a:ext cx="13525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85" imgH="241195" progId="Equation.DSMT4">
                  <p:embed/>
                </p:oleObj>
              </mc:Choice>
              <mc:Fallback>
                <p:oleObj name="Equation" r:id="rId5" imgW="495085" imgH="241195" progId="Equation.DSMT4">
                  <p:embed/>
                  <p:pic>
                    <p:nvPicPr>
                      <p:cNvPr id="261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838200"/>
                        <a:ext cx="1352550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2" name="Object 473"/>
          <p:cNvGraphicFramePr>
            <a:graphicFrameLocks noChangeAspect="1"/>
          </p:cNvGraphicFramePr>
          <p:nvPr/>
        </p:nvGraphicFramePr>
        <p:xfrm>
          <a:off x="4132263" y="1063625"/>
          <a:ext cx="14081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203200" progId="Equation.DSMT4">
                  <p:embed/>
                </p:oleObj>
              </mc:Choice>
              <mc:Fallback>
                <p:oleObj name="Equation" r:id="rId7" imgW="685800" imgH="203200" progId="Equation.DSMT4">
                  <p:embed/>
                  <p:pic>
                    <p:nvPicPr>
                      <p:cNvPr id="262" name="Object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263" y="1063625"/>
                        <a:ext cx="1408112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" name="Object 133"/>
          <p:cNvGraphicFramePr>
            <a:graphicFrameLocks noChangeAspect="1"/>
          </p:cNvGraphicFramePr>
          <p:nvPr/>
        </p:nvGraphicFramePr>
        <p:xfrm>
          <a:off x="5781675" y="1754188"/>
          <a:ext cx="714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670" imgH="177646" progId="Equation.DSMT4">
                  <p:embed/>
                </p:oleObj>
              </mc:Choice>
              <mc:Fallback>
                <p:oleObj name="Equation" r:id="rId9" imgW="380670" imgH="177646" progId="Equation.DSMT4">
                  <p:embed/>
                  <p:pic>
                    <p:nvPicPr>
                      <p:cNvPr id="268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675" y="1754188"/>
                        <a:ext cx="7143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4" name="Object 134"/>
          <p:cNvGraphicFramePr>
            <a:graphicFrameLocks noChangeAspect="1"/>
          </p:cNvGraphicFramePr>
          <p:nvPr/>
        </p:nvGraphicFramePr>
        <p:xfrm>
          <a:off x="5778500" y="2757488"/>
          <a:ext cx="75406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670" imgH="177646" progId="Equation.DSMT4">
                  <p:embed/>
                </p:oleObj>
              </mc:Choice>
              <mc:Fallback>
                <p:oleObj name="Equation" r:id="rId11" imgW="380670" imgH="177646" progId="Equation.DSMT4">
                  <p:embed/>
                  <p:pic>
                    <p:nvPicPr>
                      <p:cNvPr id="61574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2757488"/>
                        <a:ext cx="754063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5" name="Object 135"/>
          <p:cNvGraphicFramePr>
            <a:graphicFrameLocks noChangeAspect="1"/>
          </p:cNvGraphicFramePr>
          <p:nvPr/>
        </p:nvGraphicFramePr>
        <p:xfrm>
          <a:off x="5749925" y="3808413"/>
          <a:ext cx="82867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002" imgH="177723" progId="Equation.DSMT4">
                  <p:embed/>
                </p:oleObj>
              </mc:Choice>
              <mc:Fallback>
                <p:oleObj name="Equation" r:id="rId13" imgW="457002" imgH="177723" progId="Equation.DSMT4">
                  <p:embed/>
                  <p:pic>
                    <p:nvPicPr>
                      <p:cNvPr id="61575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3808413"/>
                        <a:ext cx="82867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6" name="Object 136"/>
          <p:cNvGraphicFramePr>
            <a:graphicFrameLocks noChangeAspect="1"/>
          </p:cNvGraphicFramePr>
          <p:nvPr/>
        </p:nvGraphicFramePr>
        <p:xfrm>
          <a:off x="5734050" y="4791075"/>
          <a:ext cx="8794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177723" progId="Equation.DSMT4">
                  <p:embed/>
                </p:oleObj>
              </mc:Choice>
              <mc:Fallback>
                <p:oleObj name="Equation" r:id="rId15" imgW="469696" imgH="177723" progId="Equation.DSMT4">
                  <p:embed/>
                  <p:pic>
                    <p:nvPicPr>
                      <p:cNvPr id="61576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4791075"/>
                        <a:ext cx="8794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9" name="Object 2"/>
          <p:cNvGraphicFramePr>
            <a:graphicFrameLocks noChangeAspect="1"/>
          </p:cNvGraphicFramePr>
          <p:nvPr/>
        </p:nvGraphicFramePr>
        <p:xfrm>
          <a:off x="6588125" y="1397000"/>
          <a:ext cx="15462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50531" imgH="533169" progId="Equation.DSMT4">
                  <p:embed/>
                </p:oleObj>
              </mc:Choice>
              <mc:Fallback>
                <p:oleObj name="Equation" r:id="rId17" imgW="850531" imgH="533169" progId="Equation.DSMT4">
                  <p:embed/>
                  <p:pic>
                    <p:nvPicPr>
                      <p:cNvPr id="615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397000"/>
                        <a:ext cx="1546225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0" name="Object 2"/>
          <p:cNvGraphicFramePr>
            <a:graphicFrameLocks noChangeAspect="1"/>
          </p:cNvGraphicFramePr>
          <p:nvPr/>
        </p:nvGraphicFramePr>
        <p:xfrm>
          <a:off x="6627813" y="2459038"/>
          <a:ext cx="14795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531" imgH="533169" progId="Equation.DSMT4">
                  <p:embed/>
                </p:oleObj>
              </mc:Choice>
              <mc:Fallback>
                <p:oleObj name="Equation" r:id="rId19" imgW="850531" imgH="533169" progId="Equation.DSMT4">
                  <p:embed/>
                  <p:pic>
                    <p:nvPicPr>
                      <p:cNvPr id="615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3" y="2459038"/>
                        <a:ext cx="1479550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1" name="Object 2"/>
          <p:cNvGraphicFramePr>
            <a:graphicFrameLocks noChangeAspect="1"/>
          </p:cNvGraphicFramePr>
          <p:nvPr/>
        </p:nvGraphicFramePr>
        <p:xfrm>
          <a:off x="6642100" y="3482975"/>
          <a:ext cx="1614488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6698" imgH="533169" progId="Equation.DSMT4">
                  <p:embed/>
                </p:oleObj>
              </mc:Choice>
              <mc:Fallback>
                <p:oleObj name="Equation" r:id="rId21" imgW="926698" imgH="533169" progId="Equation.DSMT4">
                  <p:embed/>
                  <p:pic>
                    <p:nvPicPr>
                      <p:cNvPr id="615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3482975"/>
                        <a:ext cx="1614488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2" name="Object 2"/>
          <p:cNvGraphicFramePr>
            <a:graphicFrameLocks noChangeAspect="1"/>
          </p:cNvGraphicFramePr>
          <p:nvPr/>
        </p:nvGraphicFramePr>
        <p:xfrm>
          <a:off x="6664325" y="4478338"/>
          <a:ext cx="15795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39392" imgH="533169" progId="Equation.DSMT4">
                  <p:embed/>
                </p:oleObj>
              </mc:Choice>
              <mc:Fallback>
                <p:oleObj name="Equation" r:id="rId23" imgW="939392" imgH="533169" progId="Equation.DSMT4">
                  <p:embed/>
                  <p:pic>
                    <p:nvPicPr>
                      <p:cNvPr id="615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4325" y="4478338"/>
                        <a:ext cx="1579563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" name="Object 143"/>
          <p:cNvGraphicFramePr>
            <a:graphicFrameLocks noChangeAspect="1"/>
          </p:cNvGraphicFramePr>
          <p:nvPr/>
        </p:nvGraphicFramePr>
        <p:xfrm>
          <a:off x="8164513" y="1719263"/>
          <a:ext cx="48895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3670" imgH="177569" progId="Equation.DSMT4">
                  <p:embed/>
                </p:oleObj>
              </mc:Choice>
              <mc:Fallback>
                <p:oleObj name="Equation" r:id="rId25" imgW="253670" imgH="177569" progId="Equation.DSMT4">
                  <p:embed/>
                  <p:pic>
                    <p:nvPicPr>
                      <p:cNvPr id="278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4513" y="1719263"/>
                        <a:ext cx="488950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4" name="Object 144"/>
          <p:cNvGraphicFramePr>
            <a:graphicFrameLocks noChangeAspect="1"/>
          </p:cNvGraphicFramePr>
          <p:nvPr/>
        </p:nvGraphicFramePr>
        <p:xfrm>
          <a:off x="8066088" y="2740025"/>
          <a:ext cx="7334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80670" imgH="177646" progId="Equation.DSMT4">
                  <p:embed/>
                </p:oleObj>
              </mc:Choice>
              <mc:Fallback>
                <p:oleObj name="Equation" r:id="rId27" imgW="380670" imgH="177646" progId="Equation.DSMT4">
                  <p:embed/>
                  <p:pic>
                    <p:nvPicPr>
                      <p:cNvPr id="61584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6088" y="2740025"/>
                        <a:ext cx="7334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5" name="Object 145"/>
          <p:cNvGraphicFramePr>
            <a:graphicFrameLocks noChangeAspect="1"/>
          </p:cNvGraphicFramePr>
          <p:nvPr/>
        </p:nvGraphicFramePr>
        <p:xfrm>
          <a:off x="8264525" y="3798888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55292" imgH="164957" progId="Equation.DSMT4">
                  <p:embed/>
                </p:oleObj>
              </mc:Choice>
              <mc:Fallback>
                <p:oleObj name="Equation" r:id="rId29" imgW="355292" imgH="164957" progId="Equation.DSMT4">
                  <p:embed/>
                  <p:pic>
                    <p:nvPicPr>
                      <p:cNvPr id="61585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4525" y="3798888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6" name="Object 146"/>
          <p:cNvGraphicFramePr>
            <a:graphicFrameLocks noChangeAspect="1"/>
          </p:cNvGraphicFramePr>
          <p:nvPr/>
        </p:nvGraphicFramePr>
        <p:xfrm>
          <a:off x="6892925" y="5491163"/>
          <a:ext cx="10763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558" imgH="177723" progId="Equation.DSMT4">
                  <p:embed/>
                </p:oleObj>
              </mc:Choice>
              <mc:Fallback>
                <p:oleObj name="Equation" r:id="rId31" imgW="558558" imgH="177723" progId="Equation.DSMT4">
                  <p:embed/>
                  <p:pic>
                    <p:nvPicPr>
                      <p:cNvPr id="61586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925" y="5491163"/>
                        <a:ext cx="1076325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2" name="Oval 281"/>
          <p:cNvSpPr/>
          <p:nvPr/>
        </p:nvSpPr>
        <p:spPr>
          <a:xfrm>
            <a:off x="3094038" y="398145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3" name="Oval 282"/>
          <p:cNvSpPr/>
          <p:nvPr/>
        </p:nvSpPr>
        <p:spPr>
          <a:xfrm>
            <a:off x="3603625" y="314007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5" name="Oval 284"/>
          <p:cNvSpPr/>
          <p:nvPr/>
        </p:nvSpPr>
        <p:spPr>
          <a:xfrm>
            <a:off x="2855913" y="500062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6" name="Oval 285"/>
          <p:cNvSpPr/>
          <p:nvPr/>
        </p:nvSpPr>
        <p:spPr>
          <a:xfrm>
            <a:off x="2125663" y="628173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7" name="Oval 286"/>
          <p:cNvSpPr/>
          <p:nvPr/>
        </p:nvSpPr>
        <p:spPr>
          <a:xfrm>
            <a:off x="4221163" y="193992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8" name="Oval 287"/>
          <p:cNvSpPr/>
          <p:nvPr/>
        </p:nvSpPr>
        <p:spPr>
          <a:xfrm>
            <a:off x="2994025" y="203835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9" name="Oval 288"/>
          <p:cNvSpPr/>
          <p:nvPr/>
        </p:nvSpPr>
        <p:spPr>
          <a:xfrm>
            <a:off x="2928938" y="576580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0" name="Oval 289"/>
          <p:cNvSpPr/>
          <p:nvPr/>
        </p:nvSpPr>
        <p:spPr>
          <a:xfrm>
            <a:off x="2357438" y="57832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975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6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" grpId="0" animBg="1"/>
      <p:bldP spid="283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44624"/>
            <a:ext cx="8507288" cy="11430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Example: Graph the following function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225720"/>
              </p:ext>
            </p:extLst>
          </p:nvPr>
        </p:nvGraphicFramePr>
        <p:xfrm>
          <a:off x="5963170" y="548680"/>
          <a:ext cx="2281238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444307" progId="Equation.DSMT4">
                  <p:embed/>
                </p:oleObj>
              </mc:Choice>
              <mc:Fallback>
                <p:oleObj name="Equation" r:id="rId3" imgW="710891" imgH="444307" progId="Equation.DSMT4">
                  <p:embed/>
                  <p:pic>
                    <p:nvPicPr>
                      <p:cNvPr id="92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3170" y="548680"/>
                        <a:ext cx="2281238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430784" y="1025525"/>
            <a:ext cx="37147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823953"/>
              </p:ext>
            </p:extLst>
          </p:nvPr>
        </p:nvGraphicFramePr>
        <p:xfrm>
          <a:off x="789559" y="1449388"/>
          <a:ext cx="148431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08" imgH="215806" progId="Equation.DSMT4">
                  <p:embed/>
                </p:oleObj>
              </mc:Choice>
              <mc:Fallback>
                <p:oleObj name="Equation" r:id="rId5" imgW="672808" imgH="215806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559" y="1449388"/>
                        <a:ext cx="1484312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190840"/>
              </p:ext>
            </p:extLst>
          </p:nvPr>
        </p:nvGraphicFramePr>
        <p:xfrm>
          <a:off x="1456309" y="2505075"/>
          <a:ext cx="960437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177723" progId="Equation.DSMT4">
                  <p:embed/>
                </p:oleObj>
              </mc:Choice>
              <mc:Fallback>
                <p:oleObj name="Equation" r:id="rId7" imgW="469696" imgH="177723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6309" y="2505075"/>
                        <a:ext cx="960437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430784" y="2998788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545582"/>
              </p:ext>
            </p:extLst>
          </p:nvPr>
        </p:nvGraphicFramePr>
        <p:xfrm>
          <a:off x="406971" y="3571875"/>
          <a:ext cx="18351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1309" imgH="495085" progId="Equation.DSMT4">
                  <p:embed/>
                </p:oleObj>
              </mc:Choice>
              <mc:Fallback>
                <p:oleObj name="Equation" r:id="rId9" imgW="901309" imgH="49508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71" y="3571875"/>
                        <a:ext cx="1835150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792438"/>
              </p:ext>
            </p:extLst>
          </p:nvPr>
        </p:nvGraphicFramePr>
        <p:xfrm>
          <a:off x="1510284" y="3546475"/>
          <a:ext cx="204787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468" imgH="164885" progId="Equation.DSMT4">
                  <p:embed/>
                </p:oleObj>
              </mc:Choice>
              <mc:Fallback>
                <p:oleObj name="Equation" r:id="rId11" imgW="101468" imgH="164885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0284" y="3546475"/>
                        <a:ext cx="204787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871892"/>
              </p:ext>
            </p:extLst>
          </p:nvPr>
        </p:nvGraphicFramePr>
        <p:xfrm>
          <a:off x="1365821" y="4429125"/>
          <a:ext cx="10096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800" imgH="330200" progId="Equation.DSMT4">
                  <p:embed/>
                </p:oleObj>
              </mc:Choice>
              <mc:Fallback>
                <p:oleObj name="Equation" r:id="rId13" imgW="558800" imgH="3302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821" y="4429125"/>
                        <a:ext cx="1009650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808190"/>
              </p:ext>
            </p:extLst>
          </p:nvPr>
        </p:nvGraphicFramePr>
        <p:xfrm>
          <a:off x="1484884" y="5072063"/>
          <a:ext cx="8731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82181" imgH="177646" progId="Equation.DSMT4">
                  <p:embed/>
                </p:oleObj>
              </mc:Choice>
              <mc:Fallback>
                <p:oleObj name="Equation" r:id="rId15" imgW="482181" imgH="177646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884" y="5072063"/>
                        <a:ext cx="8731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350577"/>
              </p:ext>
            </p:extLst>
          </p:nvPr>
        </p:nvGraphicFramePr>
        <p:xfrm>
          <a:off x="2885059" y="4986338"/>
          <a:ext cx="31273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451" imgH="266584" progId="Equation.DSMT4">
                  <p:embed/>
                </p:oleObj>
              </mc:Choice>
              <mc:Fallback>
                <p:oleObj name="Equation" r:id="rId17" imgW="1726451" imgH="266584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5059" y="4986338"/>
                        <a:ext cx="3127375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820385"/>
              </p:ext>
            </p:extLst>
          </p:nvPr>
        </p:nvGraphicFramePr>
        <p:xfrm>
          <a:off x="1907159" y="5519738"/>
          <a:ext cx="8493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177723" progId="Equation.DSMT4">
                  <p:embed/>
                </p:oleObj>
              </mc:Choice>
              <mc:Fallback>
                <p:oleObj name="Equation" r:id="rId19" imgW="469696" imgH="177723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159" y="5519738"/>
                        <a:ext cx="8493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852703"/>
              </p:ext>
            </p:extLst>
          </p:nvPr>
        </p:nvGraphicFramePr>
        <p:xfrm>
          <a:off x="2502471" y="2500313"/>
          <a:ext cx="2279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71600" imgH="215900" progId="Equation.DSMT4">
                  <p:embed/>
                </p:oleObj>
              </mc:Choice>
              <mc:Fallback>
                <p:oleObj name="Equation" r:id="rId21" imgW="1371600" imgH="2159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471" y="2500313"/>
                        <a:ext cx="2279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11934"/>
              </p:ext>
            </p:extLst>
          </p:nvPr>
        </p:nvGraphicFramePr>
        <p:xfrm>
          <a:off x="2431034" y="3571875"/>
          <a:ext cx="2617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74117" imgH="215806" progId="Equation.DSMT4">
                  <p:embed/>
                </p:oleObj>
              </mc:Choice>
              <mc:Fallback>
                <p:oleObj name="Equation" r:id="rId23" imgW="1574117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034" y="3571875"/>
                        <a:ext cx="2617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723218"/>
              </p:ext>
            </p:extLst>
          </p:nvPr>
        </p:nvGraphicFramePr>
        <p:xfrm>
          <a:off x="4839271" y="2482850"/>
          <a:ext cx="1971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66337" imgH="177723" progId="Equation.DSMT4">
                  <p:embed/>
                </p:oleObj>
              </mc:Choice>
              <mc:Fallback>
                <p:oleObj name="Equation" r:id="rId25" imgW="1066337" imgH="17772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9271" y="2482850"/>
                        <a:ext cx="197167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753778"/>
              </p:ext>
            </p:extLst>
          </p:nvPr>
        </p:nvGraphicFramePr>
        <p:xfrm>
          <a:off x="5202809" y="3524250"/>
          <a:ext cx="785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292" imgH="203024" progId="Equation.DSMT4">
                  <p:embed/>
                </p:oleObj>
              </mc:Choice>
              <mc:Fallback>
                <p:oleObj name="Equation" r:id="rId27" imgW="355292" imgH="203024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9" y="3524250"/>
                        <a:ext cx="7858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98891"/>
              </p:ext>
            </p:extLst>
          </p:nvPr>
        </p:nvGraphicFramePr>
        <p:xfrm>
          <a:off x="35496" y="1985963"/>
          <a:ext cx="21907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180588" imgH="253890" progId="Equation.DSMT4">
                  <p:embed/>
                </p:oleObj>
              </mc:Choice>
              <mc:Fallback>
                <p:oleObj name="Equation" r:id="rId29" imgW="1180588" imgH="253890" progId="Equation.DSMT4">
                  <p:embed/>
                  <p:pic>
                    <p:nvPicPr>
                      <p:cNvPr id="5736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1985963"/>
                        <a:ext cx="219075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074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4" name="Group 6"/>
          <p:cNvGrpSpPr>
            <a:grpSpLocks noChangeAspect="1"/>
          </p:cNvGrpSpPr>
          <p:nvPr/>
        </p:nvGrpSpPr>
        <p:grpSpPr bwMode="auto">
          <a:xfrm>
            <a:off x="228600" y="1500188"/>
            <a:ext cx="7086600" cy="5114925"/>
            <a:chOff x="144" y="945"/>
            <a:chExt cx="4464" cy="3222"/>
          </a:xfrm>
        </p:grpSpPr>
        <p:sp>
          <p:nvSpPr>
            <p:cNvPr id="10440" name="AutoShape 5"/>
            <p:cNvSpPr>
              <a:spLocks noChangeAspect="1" noChangeArrowheads="1" noTextEdit="1"/>
            </p:cNvSpPr>
            <p:nvPr/>
          </p:nvSpPr>
          <p:spPr bwMode="auto">
            <a:xfrm>
              <a:off x="144" y="945"/>
              <a:ext cx="446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1" name="Rectangle 7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442" name="Line 8"/>
            <p:cNvSpPr>
              <a:spLocks noChangeShapeType="1"/>
            </p:cNvSpPr>
            <p:nvPr/>
          </p:nvSpPr>
          <p:spPr bwMode="auto">
            <a:xfrm flipV="1">
              <a:off x="28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3" name="Line 9"/>
            <p:cNvSpPr>
              <a:spLocks noChangeShapeType="1"/>
            </p:cNvSpPr>
            <p:nvPr/>
          </p:nvSpPr>
          <p:spPr bwMode="auto">
            <a:xfrm flipV="1">
              <a:off x="29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4" name="Line 10"/>
            <p:cNvSpPr>
              <a:spLocks noChangeShapeType="1"/>
            </p:cNvSpPr>
            <p:nvPr/>
          </p:nvSpPr>
          <p:spPr bwMode="auto">
            <a:xfrm flipV="1">
              <a:off x="42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5" name="Line 11"/>
            <p:cNvSpPr>
              <a:spLocks noChangeShapeType="1"/>
            </p:cNvSpPr>
            <p:nvPr/>
          </p:nvSpPr>
          <p:spPr bwMode="auto">
            <a:xfrm flipV="1">
              <a:off x="43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6" name="Line 12"/>
            <p:cNvSpPr>
              <a:spLocks noChangeShapeType="1"/>
            </p:cNvSpPr>
            <p:nvPr/>
          </p:nvSpPr>
          <p:spPr bwMode="auto">
            <a:xfrm flipV="1">
              <a:off x="5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7" name="Line 13"/>
            <p:cNvSpPr>
              <a:spLocks noChangeShapeType="1"/>
            </p:cNvSpPr>
            <p:nvPr/>
          </p:nvSpPr>
          <p:spPr bwMode="auto">
            <a:xfrm flipV="1">
              <a:off x="57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8" name="Line 14"/>
            <p:cNvSpPr>
              <a:spLocks noChangeShapeType="1"/>
            </p:cNvSpPr>
            <p:nvPr/>
          </p:nvSpPr>
          <p:spPr bwMode="auto">
            <a:xfrm flipV="1">
              <a:off x="70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49" name="Line 15"/>
            <p:cNvSpPr>
              <a:spLocks noChangeShapeType="1"/>
            </p:cNvSpPr>
            <p:nvPr/>
          </p:nvSpPr>
          <p:spPr bwMode="auto">
            <a:xfrm flipV="1">
              <a:off x="71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0" name="Line 16"/>
            <p:cNvSpPr>
              <a:spLocks noChangeShapeType="1"/>
            </p:cNvSpPr>
            <p:nvPr/>
          </p:nvSpPr>
          <p:spPr bwMode="auto">
            <a:xfrm flipV="1">
              <a:off x="84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1" name="Line 17"/>
            <p:cNvSpPr>
              <a:spLocks noChangeShapeType="1"/>
            </p:cNvSpPr>
            <p:nvPr/>
          </p:nvSpPr>
          <p:spPr bwMode="auto">
            <a:xfrm flipV="1">
              <a:off x="84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2" name="Line 18"/>
            <p:cNvSpPr>
              <a:spLocks noChangeShapeType="1"/>
            </p:cNvSpPr>
            <p:nvPr/>
          </p:nvSpPr>
          <p:spPr bwMode="auto">
            <a:xfrm flipV="1">
              <a:off x="98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3" name="Line 19"/>
            <p:cNvSpPr>
              <a:spLocks noChangeShapeType="1"/>
            </p:cNvSpPr>
            <p:nvPr/>
          </p:nvSpPr>
          <p:spPr bwMode="auto">
            <a:xfrm flipV="1">
              <a:off x="98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4" name="Line 20"/>
            <p:cNvSpPr>
              <a:spLocks noChangeShapeType="1"/>
            </p:cNvSpPr>
            <p:nvPr/>
          </p:nvSpPr>
          <p:spPr bwMode="auto">
            <a:xfrm flipV="1">
              <a:off x="112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5" name="Line 21"/>
            <p:cNvSpPr>
              <a:spLocks noChangeShapeType="1"/>
            </p:cNvSpPr>
            <p:nvPr/>
          </p:nvSpPr>
          <p:spPr bwMode="auto">
            <a:xfrm flipV="1">
              <a:off x="112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6" name="Line 22"/>
            <p:cNvSpPr>
              <a:spLocks noChangeShapeType="1"/>
            </p:cNvSpPr>
            <p:nvPr/>
          </p:nvSpPr>
          <p:spPr bwMode="auto">
            <a:xfrm flipV="1">
              <a:off x="126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7" name="Line 23"/>
            <p:cNvSpPr>
              <a:spLocks noChangeShapeType="1"/>
            </p:cNvSpPr>
            <p:nvPr/>
          </p:nvSpPr>
          <p:spPr bwMode="auto">
            <a:xfrm flipV="1">
              <a:off x="126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8" name="Line 24"/>
            <p:cNvSpPr>
              <a:spLocks noChangeShapeType="1"/>
            </p:cNvSpPr>
            <p:nvPr/>
          </p:nvSpPr>
          <p:spPr bwMode="auto">
            <a:xfrm flipV="1">
              <a:off x="140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59" name="Line 25"/>
            <p:cNvSpPr>
              <a:spLocks noChangeShapeType="1"/>
            </p:cNvSpPr>
            <p:nvPr/>
          </p:nvSpPr>
          <p:spPr bwMode="auto">
            <a:xfrm flipV="1">
              <a:off x="140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0" name="Line 26"/>
            <p:cNvSpPr>
              <a:spLocks noChangeShapeType="1"/>
            </p:cNvSpPr>
            <p:nvPr/>
          </p:nvSpPr>
          <p:spPr bwMode="auto">
            <a:xfrm flipV="1">
              <a:off x="153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1" name="Line 27"/>
            <p:cNvSpPr>
              <a:spLocks noChangeShapeType="1"/>
            </p:cNvSpPr>
            <p:nvPr/>
          </p:nvSpPr>
          <p:spPr bwMode="auto">
            <a:xfrm flipV="1">
              <a:off x="154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2" name="Line 28"/>
            <p:cNvSpPr>
              <a:spLocks noChangeShapeType="1"/>
            </p:cNvSpPr>
            <p:nvPr/>
          </p:nvSpPr>
          <p:spPr bwMode="auto">
            <a:xfrm flipV="1">
              <a:off x="167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3" name="Line 29"/>
            <p:cNvSpPr>
              <a:spLocks noChangeShapeType="1"/>
            </p:cNvSpPr>
            <p:nvPr/>
          </p:nvSpPr>
          <p:spPr bwMode="auto">
            <a:xfrm flipV="1">
              <a:off x="168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4" name="Line 30"/>
            <p:cNvSpPr>
              <a:spLocks noChangeShapeType="1"/>
            </p:cNvSpPr>
            <p:nvPr/>
          </p:nvSpPr>
          <p:spPr bwMode="auto">
            <a:xfrm flipV="1">
              <a:off x="181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5" name="Line 31"/>
            <p:cNvSpPr>
              <a:spLocks noChangeShapeType="1"/>
            </p:cNvSpPr>
            <p:nvPr/>
          </p:nvSpPr>
          <p:spPr bwMode="auto">
            <a:xfrm flipV="1">
              <a:off x="182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6" name="Line 32"/>
            <p:cNvSpPr>
              <a:spLocks noChangeShapeType="1"/>
            </p:cNvSpPr>
            <p:nvPr/>
          </p:nvSpPr>
          <p:spPr bwMode="auto">
            <a:xfrm flipV="1">
              <a:off x="195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7" name="Line 33"/>
            <p:cNvSpPr>
              <a:spLocks noChangeShapeType="1"/>
            </p:cNvSpPr>
            <p:nvPr/>
          </p:nvSpPr>
          <p:spPr bwMode="auto">
            <a:xfrm flipV="1">
              <a:off x="195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8" name="Line 34"/>
            <p:cNvSpPr>
              <a:spLocks noChangeShapeType="1"/>
            </p:cNvSpPr>
            <p:nvPr/>
          </p:nvSpPr>
          <p:spPr bwMode="auto">
            <a:xfrm flipV="1">
              <a:off x="209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69" name="Line 35"/>
            <p:cNvSpPr>
              <a:spLocks noChangeShapeType="1"/>
            </p:cNvSpPr>
            <p:nvPr/>
          </p:nvSpPr>
          <p:spPr bwMode="auto">
            <a:xfrm flipV="1">
              <a:off x="209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0" name="Line 36"/>
            <p:cNvSpPr>
              <a:spLocks noChangeShapeType="1"/>
            </p:cNvSpPr>
            <p:nvPr/>
          </p:nvSpPr>
          <p:spPr bwMode="auto">
            <a:xfrm flipV="1">
              <a:off x="223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1" name="Line 37"/>
            <p:cNvSpPr>
              <a:spLocks noChangeShapeType="1"/>
            </p:cNvSpPr>
            <p:nvPr/>
          </p:nvSpPr>
          <p:spPr bwMode="auto">
            <a:xfrm flipV="1">
              <a:off x="223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2" name="Line 38"/>
            <p:cNvSpPr>
              <a:spLocks noChangeShapeType="1"/>
            </p:cNvSpPr>
            <p:nvPr/>
          </p:nvSpPr>
          <p:spPr bwMode="auto">
            <a:xfrm flipV="1">
              <a:off x="251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3" name="Line 39"/>
            <p:cNvSpPr>
              <a:spLocks noChangeShapeType="1"/>
            </p:cNvSpPr>
            <p:nvPr/>
          </p:nvSpPr>
          <p:spPr bwMode="auto">
            <a:xfrm flipV="1">
              <a:off x="251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4" name="Line 40"/>
            <p:cNvSpPr>
              <a:spLocks noChangeShapeType="1"/>
            </p:cNvSpPr>
            <p:nvPr/>
          </p:nvSpPr>
          <p:spPr bwMode="auto">
            <a:xfrm flipV="1">
              <a:off x="265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5" name="Line 41"/>
            <p:cNvSpPr>
              <a:spLocks noChangeShapeType="1"/>
            </p:cNvSpPr>
            <p:nvPr/>
          </p:nvSpPr>
          <p:spPr bwMode="auto">
            <a:xfrm flipV="1">
              <a:off x="265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6" name="Line 42"/>
            <p:cNvSpPr>
              <a:spLocks noChangeShapeType="1"/>
            </p:cNvSpPr>
            <p:nvPr/>
          </p:nvSpPr>
          <p:spPr bwMode="auto">
            <a:xfrm flipV="1">
              <a:off x="279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7" name="Line 43"/>
            <p:cNvSpPr>
              <a:spLocks noChangeShapeType="1"/>
            </p:cNvSpPr>
            <p:nvPr/>
          </p:nvSpPr>
          <p:spPr bwMode="auto">
            <a:xfrm flipV="1">
              <a:off x="279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8" name="Line 44"/>
            <p:cNvSpPr>
              <a:spLocks noChangeShapeType="1"/>
            </p:cNvSpPr>
            <p:nvPr/>
          </p:nvSpPr>
          <p:spPr bwMode="auto">
            <a:xfrm flipV="1">
              <a:off x="293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79" name="Line 45"/>
            <p:cNvSpPr>
              <a:spLocks noChangeShapeType="1"/>
            </p:cNvSpPr>
            <p:nvPr/>
          </p:nvSpPr>
          <p:spPr bwMode="auto">
            <a:xfrm flipV="1">
              <a:off x="293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0" name="Line 46"/>
            <p:cNvSpPr>
              <a:spLocks noChangeShapeType="1"/>
            </p:cNvSpPr>
            <p:nvPr/>
          </p:nvSpPr>
          <p:spPr bwMode="auto">
            <a:xfrm flipV="1">
              <a:off x="306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1" name="Line 47"/>
            <p:cNvSpPr>
              <a:spLocks noChangeShapeType="1"/>
            </p:cNvSpPr>
            <p:nvPr/>
          </p:nvSpPr>
          <p:spPr bwMode="auto">
            <a:xfrm flipV="1">
              <a:off x="306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2" name="Line 48"/>
            <p:cNvSpPr>
              <a:spLocks noChangeShapeType="1"/>
            </p:cNvSpPr>
            <p:nvPr/>
          </p:nvSpPr>
          <p:spPr bwMode="auto">
            <a:xfrm flipV="1">
              <a:off x="320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3" name="Line 49"/>
            <p:cNvSpPr>
              <a:spLocks noChangeShapeType="1"/>
            </p:cNvSpPr>
            <p:nvPr/>
          </p:nvSpPr>
          <p:spPr bwMode="auto">
            <a:xfrm flipV="1">
              <a:off x="320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4" name="Line 50"/>
            <p:cNvSpPr>
              <a:spLocks noChangeShapeType="1"/>
            </p:cNvSpPr>
            <p:nvPr/>
          </p:nvSpPr>
          <p:spPr bwMode="auto">
            <a:xfrm flipV="1">
              <a:off x="334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5" name="Line 51"/>
            <p:cNvSpPr>
              <a:spLocks noChangeShapeType="1"/>
            </p:cNvSpPr>
            <p:nvPr/>
          </p:nvSpPr>
          <p:spPr bwMode="auto">
            <a:xfrm flipV="1">
              <a:off x="334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6" name="Line 52"/>
            <p:cNvSpPr>
              <a:spLocks noChangeShapeType="1"/>
            </p:cNvSpPr>
            <p:nvPr/>
          </p:nvSpPr>
          <p:spPr bwMode="auto">
            <a:xfrm flipV="1">
              <a:off x="348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7" name="Line 53"/>
            <p:cNvSpPr>
              <a:spLocks noChangeShapeType="1"/>
            </p:cNvSpPr>
            <p:nvPr/>
          </p:nvSpPr>
          <p:spPr bwMode="auto">
            <a:xfrm flipV="1">
              <a:off x="348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8" name="Line 54"/>
            <p:cNvSpPr>
              <a:spLocks noChangeShapeType="1"/>
            </p:cNvSpPr>
            <p:nvPr/>
          </p:nvSpPr>
          <p:spPr bwMode="auto">
            <a:xfrm flipV="1">
              <a:off x="362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89" name="Line 55"/>
            <p:cNvSpPr>
              <a:spLocks noChangeShapeType="1"/>
            </p:cNvSpPr>
            <p:nvPr/>
          </p:nvSpPr>
          <p:spPr bwMode="auto">
            <a:xfrm flipV="1">
              <a:off x="362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0" name="Line 56"/>
            <p:cNvSpPr>
              <a:spLocks noChangeShapeType="1"/>
            </p:cNvSpPr>
            <p:nvPr/>
          </p:nvSpPr>
          <p:spPr bwMode="auto">
            <a:xfrm flipV="1">
              <a:off x="376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1" name="Line 57"/>
            <p:cNvSpPr>
              <a:spLocks noChangeShapeType="1"/>
            </p:cNvSpPr>
            <p:nvPr/>
          </p:nvSpPr>
          <p:spPr bwMode="auto">
            <a:xfrm flipV="1">
              <a:off x="37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2" name="Line 58"/>
            <p:cNvSpPr>
              <a:spLocks noChangeShapeType="1"/>
            </p:cNvSpPr>
            <p:nvPr/>
          </p:nvSpPr>
          <p:spPr bwMode="auto">
            <a:xfrm flipV="1">
              <a:off x="390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3" name="Line 59"/>
            <p:cNvSpPr>
              <a:spLocks noChangeShapeType="1"/>
            </p:cNvSpPr>
            <p:nvPr/>
          </p:nvSpPr>
          <p:spPr bwMode="auto">
            <a:xfrm flipV="1">
              <a:off x="390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4" name="Line 60"/>
            <p:cNvSpPr>
              <a:spLocks noChangeShapeType="1"/>
            </p:cNvSpPr>
            <p:nvPr/>
          </p:nvSpPr>
          <p:spPr bwMode="auto">
            <a:xfrm flipV="1">
              <a:off x="404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5" name="Line 61"/>
            <p:cNvSpPr>
              <a:spLocks noChangeShapeType="1"/>
            </p:cNvSpPr>
            <p:nvPr/>
          </p:nvSpPr>
          <p:spPr bwMode="auto">
            <a:xfrm flipV="1">
              <a:off x="404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6" name="Line 62"/>
            <p:cNvSpPr>
              <a:spLocks noChangeShapeType="1"/>
            </p:cNvSpPr>
            <p:nvPr/>
          </p:nvSpPr>
          <p:spPr bwMode="auto">
            <a:xfrm flipV="1">
              <a:off x="417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7" name="Line 63"/>
            <p:cNvSpPr>
              <a:spLocks noChangeShapeType="1"/>
            </p:cNvSpPr>
            <p:nvPr/>
          </p:nvSpPr>
          <p:spPr bwMode="auto">
            <a:xfrm flipV="1">
              <a:off x="418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8" name="Line 64"/>
            <p:cNvSpPr>
              <a:spLocks noChangeShapeType="1"/>
            </p:cNvSpPr>
            <p:nvPr/>
          </p:nvSpPr>
          <p:spPr bwMode="auto">
            <a:xfrm flipV="1">
              <a:off x="431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99" name="Line 65"/>
            <p:cNvSpPr>
              <a:spLocks noChangeShapeType="1"/>
            </p:cNvSpPr>
            <p:nvPr/>
          </p:nvSpPr>
          <p:spPr bwMode="auto">
            <a:xfrm flipV="1">
              <a:off x="432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0" name="Line 66"/>
            <p:cNvSpPr>
              <a:spLocks noChangeShapeType="1"/>
            </p:cNvSpPr>
            <p:nvPr/>
          </p:nvSpPr>
          <p:spPr bwMode="auto">
            <a:xfrm flipV="1">
              <a:off x="445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1" name="Line 67"/>
            <p:cNvSpPr>
              <a:spLocks noChangeShapeType="1"/>
            </p:cNvSpPr>
            <p:nvPr/>
          </p:nvSpPr>
          <p:spPr bwMode="auto">
            <a:xfrm flipV="1">
              <a:off x="446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2" name="Line 68"/>
            <p:cNvSpPr>
              <a:spLocks noChangeShapeType="1"/>
            </p:cNvSpPr>
            <p:nvPr/>
          </p:nvSpPr>
          <p:spPr bwMode="auto">
            <a:xfrm>
              <a:off x="153" y="40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3" name="Line 69"/>
            <p:cNvSpPr>
              <a:spLocks noChangeShapeType="1"/>
            </p:cNvSpPr>
            <p:nvPr/>
          </p:nvSpPr>
          <p:spPr bwMode="auto">
            <a:xfrm>
              <a:off x="153" y="40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4" name="Line 70"/>
            <p:cNvSpPr>
              <a:spLocks noChangeShapeType="1"/>
            </p:cNvSpPr>
            <p:nvPr/>
          </p:nvSpPr>
          <p:spPr bwMode="auto">
            <a:xfrm>
              <a:off x="153" y="38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5" name="Line 71"/>
            <p:cNvSpPr>
              <a:spLocks noChangeShapeType="1"/>
            </p:cNvSpPr>
            <p:nvPr/>
          </p:nvSpPr>
          <p:spPr bwMode="auto">
            <a:xfrm>
              <a:off x="153" y="38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6" name="Line 72"/>
            <p:cNvSpPr>
              <a:spLocks noChangeShapeType="1"/>
            </p:cNvSpPr>
            <p:nvPr/>
          </p:nvSpPr>
          <p:spPr bwMode="auto">
            <a:xfrm>
              <a:off x="153" y="374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7" name="Line 73"/>
            <p:cNvSpPr>
              <a:spLocks noChangeShapeType="1"/>
            </p:cNvSpPr>
            <p:nvPr/>
          </p:nvSpPr>
          <p:spPr bwMode="auto">
            <a:xfrm>
              <a:off x="153" y="37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8" name="Line 74"/>
            <p:cNvSpPr>
              <a:spLocks noChangeShapeType="1"/>
            </p:cNvSpPr>
            <p:nvPr/>
          </p:nvSpPr>
          <p:spPr bwMode="auto">
            <a:xfrm>
              <a:off x="153" y="36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09" name="Line 75"/>
            <p:cNvSpPr>
              <a:spLocks noChangeShapeType="1"/>
            </p:cNvSpPr>
            <p:nvPr/>
          </p:nvSpPr>
          <p:spPr bwMode="auto">
            <a:xfrm>
              <a:off x="153" y="36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0" name="Line 76"/>
            <p:cNvSpPr>
              <a:spLocks noChangeShapeType="1"/>
            </p:cNvSpPr>
            <p:nvPr/>
          </p:nvSpPr>
          <p:spPr bwMode="auto">
            <a:xfrm>
              <a:off x="153" y="34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1" name="Line 77"/>
            <p:cNvSpPr>
              <a:spLocks noChangeShapeType="1"/>
            </p:cNvSpPr>
            <p:nvPr/>
          </p:nvSpPr>
          <p:spPr bwMode="auto">
            <a:xfrm>
              <a:off x="153" y="34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2" name="Line 78"/>
            <p:cNvSpPr>
              <a:spLocks noChangeShapeType="1"/>
            </p:cNvSpPr>
            <p:nvPr/>
          </p:nvSpPr>
          <p:spPr bwMode="auto">
            <a:xfrm>
              <a:off x="153" y="335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3" name="Line 79"/>
            <p:cNvSpPr>
              <a:spLocks noChangeShapeType="1"/>
            </p:cNvSpPr>
            <p:nvPr/>
          </p:nvSpPr>
          <p:spPr bwMode="auto">
            <a:xfrm>
              <a:off x="153" y="335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4" name="Line 80"/>
            <p:cNvSpPr>
              <a:spLocks noChangeShapeType="1"/>
            </p:cNvSpPr>
            <p:nvPr/>
          </p:nvSpPr>
          <p:spPr bwMode="auto">
            <a:xfrm>
              <a:off x="153" y="321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5" name="Line 81"/>
            <p:cNvSpPr>
              <a:spLocks noChangeShapeType="1"/>
            </p:cNvSpPr>
            <p:nvPr/>
          </p:nvSpPr>
          <p:spPr bwMode="auto">
            <a:xfrm>
              <a:off x="153" y="322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6" name="Line 82"/>
            <p:cNvSpPr>
              <a:spLocks noChangeShapeType="1"/>
            </p:cNvSpPr>
            <p:nvPr/>
          </p:nvSpPr>
          <p:spPr bwMode="auto">
            <a:xfrm>
              <a:off x="153" y="308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7" name="Line 83"/>
            <p:cNvSpPr>
              <a:spLocks noChangeShapeType="1"/>
            </p:cNvSpPr>
            <p:nvPr/>
          </p:nvSpPr>
          <p:spPr bwMode="auto">
            <a:xfrm>
              <a:off x="153" y="308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8" name="Line 84"/>
            <p:cNvSpPr>
              <a:spLocks noChangeShapeType="1"/>
            </p:cNvSpPr>
            <p:nvPr/>
          </p:nvSpPr>
          <p:spPr bwMode="auto">
            <a:xfrm>
              <a:off x="153" y="294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19" name="Line 85"/>
            <p:cNvSpPr>
              <a:spLocks noChangeShapeType="1"/>
            </p:cNvSpPr>
            <p:nvPr/>
          </p:nvSpPr>
          <p:spPr bwMode="auto">
            <a:xfrm>
              <a:off x="153" y="295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0" name="Line 86"/>
            <p:cNvSpPr>
              <a:spLocks noChangeShapeType="1"/>
            </p:cNvSpPr>
            <p:nvPr/>
          </p:nvSpPr>
          <p:spPr bwMode="auto">
            <a:xfrm>
              <a:off x="153" y="28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1" name="Line 87"/>
            <p:cNvSpPr>
              <a:spLocks noChangeShapeType="1"/>
            </p:cNvSpPr>
            <p:nvPr/>
          </p:nvSpPr>
          <p:spPr bwMode="auto">
            <a:xfrm>
              <a:off x="153" y="28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2" name="Line 88"/>
            <p:cNvSpPr>
              <a:spLocks noChangeShapeType="1"/>
            </p:cNvSpPr>
            <p:nvPr/>
          </p:nvSpPr>
          <p:spPr bwMode="auto">
            <a:xfrm>
              <a:off x="153" y="26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3" name="Line 89"/>
            <p:cNvSpPr>
              <a:spLocks noChangeShapeType="1"/>
            </p:cNvSpPr>
            <p:nvPr/>
          </p:nvSpPr>
          <p:spPr bwMode="auto">
            <a:xfrm>
              <a:off x="153" y="26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4" name="Line 90"/>
            <p:cNvSpPr>
              <a:spLocks noChangeShapeType="1"/>
            </p:cNvSpPr>
            <p:nvPr/>
          </p:nvSpPr>
          <p:spPr bwMode="auto">
            <a:xfrm>
              <a:off x="153" y="24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5" name="Line 91"/>
            <p:cNvSpPr>
              <a:spLocks noChangeShapeType="1"/>
            </p:cNvSpPr>
            <p:nvPr/>
          </p:nvSpPr>
          <p:spPr bwMode="auto">
            <a:xfrm>
              <a:off x="153" y="24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6" name="Line 92"/>
            <p:cNvSpPr>
              <a:spLocks noChangeShapeType="1"/>
            </p:cNvSpPr>
            <p:nvPr/>
          </p:nvSpPr>
          <p:spPr bwMode="auto">
            <a:xfrm>
              <a:off x="153" y="22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7" name="Line 93"/>
            <p:cNvSpPr>
              <a:spLocks noChangeShapeType="1"/>
            </p:cNvSpPr>
            <p:nvPr/>
          </p:nvSpPr>
          <p:spPr bwMode="auto">
            <a:xfrm>
              <a:off x="153" y="22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8" name="Line 94"/>
            <p:cNvSpPr>
              <a:spLocks noChangeShapeType="1"/>
            </p:cNvSpPr>
            <p:nvPr/>
          </p:nvSpPr>
          <p:spPr bwMode="auto">
            <a:xfrm>
              <a:off x="153" y="215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29" name="Line 95"/>
            <p:cNvSpPr>
              <a:spLocks noChangeShapeType="1"/>
            </p:cNvSpPr>
            <p:nvPr/>
          </p:nvSpPr>
          <p:spPr bwMode="auto">
            <a:xfrm>
              <a:off x="153" y="215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0" name="Line 96"/>
            <p:cNvSpPr>
              <a:spLocks noChangeShapeType="1"/>
            </p:cNvSpPr>
            <p:nvPr/>
          </p:nvSpPr>
          <p:spPr bwMode="auto">
            <a:xfrm>
              <a:off x="153" y="201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1" name="Line 97"/>
            <p:cNvSpPr>
              <a:spLocks noChangeShapeType="1"/>
            </p:cNvSpPr>
            <p:nvPr/>
          </p:nvSpPr>
          <p:spPr bwMode="auto">
            <a:xfrm>
              <a:off x="153" y="202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2" name="Line 98"/>
            <p:cNvSpPr>
              <a:spLocks noChangeShapeType="1"/>
            </p:cNvSpPr>
            <p:nvPr/>
          </p:nvSpPr>
          <p:spPr bwMode="auto">
            <a:xfrm>
              <a:off x="153" y="188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3" name="Line 99"/>
            <p:cNvSpPr>
              <a:spLocks noChangeShapeType="1"/>
            </p:cNvSpPr>
            <p:nvPr/>
          </p:nvSpPr>
          <p:spPr bwMode="auto">
            <a:xfrm>
              <a:off x="153" y="188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4" name="Line 100"/>
            <p:cNvSpPr>
              <a:spLocks noChangeShapeType="1"/>
            </p:cNvSpPr>
            <p:nvPr/>
          </p:nvSpPr>
          <p:spPr bwMode="auto">
            <a:xfrm>
              <a:off x="153" y="174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5" name="Line 101"/>
            <p:cNvSpPr>
              <a:spLocks noChangeShapeType="1"/>
            </p:cNvSpPr>
            <p:nvPr/>
          </p:nvSpPr>
          <p:spPr bwMode="auto">
            <a:xfrm>
              <a:off x="153" y="175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6" name="Line 102"/>
            <p:cNvSpPr>
              <a:spLocks noChangeShapeType="1"/>
            </p:cNvSpPr>
            <p:nvPr/>
          </p:nvSpPr>
          <p:spPr bwMode="auto">
            <a:xfrm>
              <a:off x="153" y="16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7" name="Line 103"/>
            <p:cNvSpPr>
              <a:spLocks noChangeShapeType="1"/>
            </p:cNvSpPr>
            <p:nvPr/>
          </p:nvSpPr>
          <p:spPr bwMode="auto">
            <a:xfrm>
              <a:off x="153" y="16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8" name="Line 104"/>
            <p:cNvSpPr>
              <a:spLocks noChangeShapeType="1"/>
            </p:cNvSpPr>
            <p:nvPr/>
          </p:nvSpPr>
          <p:spPr bwMode="auto">
            <a:xfrm>
              <a:off x="153" y="14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39" name="Line 105"/>
            <p:cNvSpPr>
              <a:spLocks noChangeShapeType="1"/>
            </p:cNvSpPr>
            <p:nvPr/>
          </p:nvSpPr>
          <p:spPr bwMode="auto">
            <a:xfrm>
              <a:off x="153" y="14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0" name="Line 106"/>
            <p:cNvSpPr>
              <a:spLocks noChangeShapeType="1"/>
            </p:cNvSpPr>
            <p:nvPr/>
          </p:nvSpPr>
          <p:spPr bwMode="auto">
            <a:xfrm>
              <a:off x="153" y="13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1" name="Line 107"/>
            <p:cNvSpPr>
              <a:spLocks noChangeShapeType="1"/>
            </p:cNvSpPr>
            <p:nvPr/>
          </p:nvSpPr>
          <p:spPr bwMode="auto">
            <a:xfrm>
              <a:off x="153" y="135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2" name="Line 108"/>
            <p:cNvSpPr>
              <a:spLocks noChangeShapeType="1"/>
            </p:cNvSpPr>
            <p:nvPr/>
          </p:nvSpPr>
          <p:spPr bwMode="auto">
            <a:xfrm>
              <a:off x="153" y="12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3" name="Line 109"/>
            <p:cNvSpPr>
              <a:spLocks noChangeShapeType="1"/>
            </p:cNvSpPr>
            <p:nvPr/>
          </p:nvSpPr>
          <p:spPr bwMode="auto">
            <a:xfrm>
              <a:off x="153" y="12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4" name="Line 110"/>
            <p:cNvSpPr>
              <a:spLocks noChangeShapeType="1"/>
            </p:cNvSpPr>
            <p:nvPr/>
          </p:nvSpPr>
          <p:spPr bwMode="auto">
            <a:xfrm>
              <a:off x="153" y="10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5" name="Line 111"/>
            <p:cNvSpPr>
              <a:spLocks noChangeShapeType="1"/>
            </p:cNvSpPr>
            <p:nvPr/>
          </p:nvSpPr>
          <p:spPr bwMode="auto">
            <a:xfrm>
              <a:off x="153" y="10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6" name="Line 112"/>
            <p:cNvSpPr>
              <a:spLocks noChangeShapeType="1"/>
            </p:cNvSpPr>
            <p:nvPr/>
          </p:nvSpPr>
          <p:spPr bwMode="auto">
            <a:xfrm>
              <a:off x="153" y="254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7" name="Line 113"/>
            <p:cNvSpPr>
              <a:spLocks noChangeShapeType="1"/>
            </p:cNvSpPr>
            <p:nvPr/>
          </p:nvSpPr>
          <p:spPr bwMode="auto">
            <a:xfrm>
              <a:off x="153" y="254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8" name="Line 114"/>
            <p:cNvSpPr>
              <a:spLocks noChangeShapeType="1"/>
            </p:cNvSpPr>
            <p:nvPr/>
          </p:nvSpPr>
          <p:spPr bwMode="auto">
            <a:xfrm>
              <a:off x="153" y="25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49" name="Line 115"/>
            <p:cNvSpPr>
              <a:spLocks noChangeShapeType="1"/>
            </p:cNvSpPr>
            <p:nvPr/>
          </p:nvSpPr>
          <p:spPr bwMode="auto">
            <a:xfrm>
              <a:off x="153" y="255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0" name="Rectangle 116"/>
            <p:cNvSpPr>
              <a:spLocks noChangeArrowheads="1"/>
            </p:cNvSpPr>
            <p:nvPr/>
          </p:nvSpPr>
          <p:spPr bwMode="auto">
            <a:xfrm>
              <a:off x="4512" y="2361"/>
              <a:ext cx="7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0551" name="Freeform 117"/>
            <p:cNvSpPr>
              <a:spLocks/>
            </p:cNvSpPr>
            <p:nvPr/>
          </p:nvSpPr>
          <p:spPr bwMode="auto">
            <a:xfrm>
              <a:off x="4556" y="2499"/>
              <a:ext cx="39" cy="108"/>
            </a:xfrm>
            <a:custGeom>
              <a:avLst/>
              <a:gdLst>
                <a:gd name="T0" fmla="*/ 0 w 39"/>
                <a:gd name="T1" fmla="*/ 0 h 108"/>
                <a:gd name="T2" fmla="*/ 39 w 39"/>
                <a:gd name="T3" fmla="*/ 54 h 108"/>
                <a:gd name="T4" fmla="*/ 0 w 39"/>
                <a:gd name="T5" fmla="*/ 108 h 108"/>
                <a:gd name="T6" fmla="*/ 0 w 39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108"/>
                <a:gd name="T14" fmla="*/ 39 w 39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108">
                  <a:moveTo>
                    <a:pt x="0" y="0"/>
                  </a:moveTo>
                  <a:lnTo>
                    <a:pt x="39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52" name="Line 118"/>
            <p:cNvSpPr>
              <a:spLocks noChangeShapeType="1"/>
            </p:cNvSpPr>
            <p:nvPr/>
          </p:nvSpPr>
          <p:spPr bwMode="auto">
            <a:xfrm flipV="1">
              <a:off x="23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3" name="Line 119"/>
            <p:cNvSpPr>
              <a:spLocks noChangeShapeType="1"/>
            </p:cNvSpPr>
            <p:nvPr/>
          </p:nvSpPr>
          <p:spPr bwMode="auto">
            <a:xfrm flipV="1">
              <a:off x="237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4" name="Line 120"/>
            <p:cNvSpPr>
              <a:spLocks noChangeShapeType="1"/>
            </p:cNvSpPr>
            <p:nvPr/>
          </p:nvSpPr>
          <p:spPr bwMode="auto">
            <a:xfrm flipV="1">
              <a:off x="237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5" name="Line 121"/>
            <p:cNvSpPr>
              <a:spLocks noChangeShapeType="1"/>
            </p:cNvSpPr>
            <p:nvPr/>
          </p:nvSpPr>
          <p:spPr bwMode="auto">
            <a:xfrm flipV="1">
              <a:off x="238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6" name="Rectangle 122"/>
            <p:cNvSpPr>
              <a:spLocks noChangeArrowheads="1"/>
            </p:cNvSpPr>
            <p:nvPr/>
          </p:nvSpPr>
          <p:spPr bwMode="auto">
            <a:xfrm>
              <a:off x="2428" y="939"/>
              <a:ext cx="7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0557" name="Freeform 123"/>
            <p:cNvSpPr>
              <a:spLocks/>
            </p:cNvSpPr>
            <p:nvPr/>
          </p:nvSpPr>
          <p:spPr bwMode="auto">
            <a:xfrm>
              <a:off x="2337" y="957"/>
              <a:ext cx="78" cy="54"/>
            </a:xfrm>
            <a:custGeom>
              <a:avLst/>
              <a:gdLst>
                <a:gd name="T0" fmla="*/ 0 w 78"/>
                <a:gd name="T1" fmla="*/ 54 h 54"/>
                <a:gd name="T2" fmla="*/ 39 w 78"/>
                <a:gd name="T3" fmla="*/ 0 h 54"/>
                <a:gd name="T4" fmla="*/ 78 w 78"/>
                <a:gd name="T5" fmla="*/ 54 h 54"/>
                <a:gd name="T6" fmla="*/ 0 w 7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"/>
                <a:gd name="T13" fmla="*/ 0 h 54"/>
                <a:gd name="T14" fmla="*/ 78 w 7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" h="54">
                  <a:moveTo>
                    <a:pt x="0" y="54"/>
                  </a:moveTo>
                  <a:lnTo>
                    <a:pt x="39" y="0"/>
                  </a:lnTo>
                  <a:lnTo>
                    <a:pt x="7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558" name="Rectangle 124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59" name="Line 125"/>
            <p:cNvSpPr>
              <a:spLocks noChangeShapeType="1"/>
            </p:cNvSpPr>
            <p:nvPr/>
          </p:nvSpPr>
          <p:spPr bwMode="auto">
            <a:xfrm>
              <a:off x="432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60" name="Rectangle 126"/>
            <p:cNvSpPr>
              <a:spLocks noChangeArrowheads="1"/>
            </p:cNvSpPr>
            <p:nvPr/>
          </p:nvSpPr>
          <p:spPr bwMode="auto">
            <a:xfrm>
              <a:off x="388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0561" name="Line 127"/>
            <p:cNvSpPr>
              <a:spLocks noChangeShapeType="1"/>
            </p:cNvSpPr>
            <p:nvPr/>
          </p:nvSpPr>
          <p:spPr bwMode="auto">
            <a:xfrm>
              <a:off x="711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62" name="Rectangle 128"/>
            <p:cNvSpPr>
              <a:spLocks noChangeArrowheads="1"/>
            </p:cNvSpPr>
            <p:nvPr/>
          </p:nvSpPr>
          <p:spPr bwMode="auto">
            <a:xfrm>
              <a:off x="667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0563" name="Line 129"/>
            <p:cNvSpPr>
              <a:spLocks noChangeShapeType="1"/>
            </p:cNvSpPr>
            <p:nvPr/>
          </p:nvSpPr>
          <p:spPr bwMode="auto">
            <a:xfrm>
              <a:off x="985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64" name="Rectangle 130"/>
            <p:cNvSpPr>
              <a:spLocks noChangeArrowheads="1"/>
            </p:cNvSpPr>
            <p:nvPr/>
          </p:nvSpPr>
          <p:spPr bwMode="auto">
            <a:xfrm>
              <a:off x="942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565" name="Line 131"/>
            <p:cNvSpPr>
              <a:spLocks noChangeShapeType="1"/>
            </p:cNvSpPr>
            <p:nvPr/>
          </p:nvSpPr>
          <p:spPr bwMode="auto">
            <a:xfrm>
              <a:off x="1264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66" name="Rectangle 132"/>
            <p:cNvSpPr>
              <a:spLocks noChangeArrowheads="1"/>
            </p:cNvSpPr>
            <p:nvPr/>
          </p:nvSpPr>
          <p:spPr bwMode="auto">
            <a:xfrm>
              <a:off x="1221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0567" name="Line 133"/>
            <p:cNvSpPr>
              <a:spLocks noChangeShapeType="1"/>
            </p:cNvSpPr>
            <p:nvPr/>
          </p:nvSpPr>
          <p:spPr bwMode="auto">
            <a:xfrm>
              <a:off x="1543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68" name="Rectangle 134"/>
            <p:cNvSpPr>
              <a:spLocks noChangeArrowheads="1"/>
            </p:cNvSpPr>
            <p:nvPr/>
          </p:nvSpPr>
          <p:spPr bwMode="auto">
            <a:xfrm>
              <a:off x="1500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0569" name="Line 135"/>
            <p:cNvSpPr>
              <a:spLocks noChangeShapeType="1"/>
            </p:cNvSpPr>
            <p:nvPr/>
          </p:nvSpPr>
          <p:spPr bwMode="auto">
            <a:xfrm>
              <a:off x="1822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0" name="Rectangle 136"/>
            <p:cNvSpPr>
              <a:spLocks noChangeArrowheads="1"/>
            </p:cNvSpPr>
            <p:nvPr/>
          </p:nvSpPr>
          <p:spPr bwMode="auto">
            <a:xfrm>
              <a:off x="1779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0571" name="Line 137"/>
            <p:cNvSpPr>
              <a:spLocks noChangeShapeType="1"/>
            </p:cNvSpPr>
            <p:nvPr/>
          </p:nvSpPr>
          <p:spPr bwMode="auto">
            <a:xfrm>
              <a:off x="2097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2" name="Rectangle 138"/>
            <p:cNvSpPr>
              <a:spLocks noChangeArrowheads="1"/>
            </p:cNvSpPr>
            <p:nvPr/>
          </p:nvSpPr>
          <p:spPr bwMode="auto">
            <a:xfrm>
              <a:off x="2053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573" name="Rectangle 139"/>
            <p:cNvSpPr>
              <a:spLocks noChangeArrowheads="1"/>
            </p:cNvSpPr>
            <p:nvPr/>
          </p:nvSpPr>
          <p:spPr bwMode="auto">
            <a:xfrm>
              <a:off x="2393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0574" name="Line 140"/>
            <p:cNvSpPr>
              <a:spLocks noChangeShapeType="1"/>
            </p:cNvSpPr>
            <p:nvPr/>
          </p:nvSpPr>
          <p:spPr bwMode="auto">
            <a:xfrm>
              <a:off x="2655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5" name="Rectangle 141"/>
            <p:cNvSpPr>
              <a:spLocks noChangeArrowheads="1"/>
            </p:cNvSpPr>
            <p:nvPr/>
          </p:nvSpPr>
          <p:spPr bwMode="auto">
            <a:xfrm>
              <a:off x="2659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576" name="Line 142"/>
            <p:cNvSpPr>
              <a:spLocks noChangeShapeType="1"/>
            </p:cNvSpPr>
            <p:nvPr/>
          </p:nvSpPr>
          <p:spPr bwMode="auto">
            <a:xfrm>
              <a:off x="2934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7" name="Rectangle 143"/>
            <p:cNvSpPr>
              <a:spLocks noChangeArrowheads="1"/>
            </p:cNvSpPr>
            <p:nvPr/>
          </p:nvSpPr>
          <p:spPr bwMode="auto">
            <a:xfrm>
              <a:off x="2938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578" name="Line 144"/>
            <p:cNvSpPr>
              <a:spLocks noChangeShapeType="1"/>
            </p:cNvSpPr>
            <p:nvPr/>
          </p:nvSpPr>
          <p:spPr bwMode="auto">
            <a:xfrm>
              <a:off x="3209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79" name="Rectangle 145"/>
            <p:cNvSpPr>
              <a:spLocks noChangeArrowheads="1"/>
            </p:cNvSpPr>
            <p:nvPr/>
          </p:nvSpPr>
          <p:spPr bwMode="auto">
            <a:xfrm>
              <a:off x="3213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580" name="Line 146"/>
            <p:cNvSpPr>
              <a:spLocks noChangeShapeType="1"/>
            </p:cNvSpPr>
            <p:nvPr/>
          </p:nvSpPr>
          <p:spPr bwMode="auto">
            <a:xfrm>
              <a:off x="3488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81" name="Rectangle 147"/>
            <p:cNvSpPr>
              <a:spLocks noChangeArrowheads="1"/>
            </p:cNvSpPr>
            <p:nvPr/>
          </p:nvSpPr>
          <p:spPr bwMode="auto">
            <a:xfrm>
              <a:off x="3492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582" name="Line 148"/>
            <p:cNvSpPr>
              <a:spLocks noChangeShapeType="1"/>
            </p:cNvSpPr>
            <p:nvPr/>
          </p:nvSpPr>
          <p:spPr bwMode="auto">
            <a:xfrm>
              <a:off x="3767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83" name="Rectangle 149"/>
            <p:cNvSpPr>
              <a:spLocks noChangeArrowheads="1"/>
            </p:cNvSpPr>
            <p:nvPr/>
          </p:nvSpPr>
          <p:spPr bwMode="auto">
            <a:xfrm>
              <a:off x="3771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584" name="Line 150"/>
            <p:cNvSpPr>
              <a:spLocks noChangeShapeType="1"/>
            </p:cNvSpPr>
            <p:nvPr/>
          </p:nvSpPr>
          <p:spPr bwMode="auto">
            <a:xfrm>
              <a:off x="4046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85" name="Rectangle 151"/>
            <p:cNvSpPr>
              <a:spLocks noChangeArrowheads="1"/>
            </p:cNvSpPr>
            <p:nvPr/>
          </p:nvSpPr>
          <p:spPr bwMode="auto">
            <a:xfrm>
              <a:off x="4050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0586" name="Line 152"/>
            <p:cNvSpPr>
              <a:spLocks noChangeShapeType="1"/>
            </p:cNvSpPr>
            <p:nvPr/>
          </p:nvSpPr>
          <p:spPr bwMode="auto">
            <a:xfrm>
              <a:off x="4320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87" name="Rectangle 153"/>
            <p:cNvSpPr>
              <a:spLocks noChangeArrowheads="1"/>
            </p:cNvSpPr>
            <p:nvPr/>
          </p:nvSpPr>
          <p:spPr bwMode="auto">
            <a:xfrm>
              <a:off x="4325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0588" name="Rectangle 154"/>
            <p:cNvSpPr>
              <a:spLocks noChangeArrowheads="1"/>
            </p:cNvSpPr>
            <p:nvPr/>
          </p:nvSpPr>
          <p:spPr bwMode="auto">
            <a:xfrm>
              <a:off x="2219" y="3831"/>
              <a:ext cx="17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0589" name="Line 155"/>
            <p:cNvSpPr>
              <a:spLocks noChangeShapeType="1"/>
            </p:cNvSpPr>
            <p:nvPr/>
          </p:nvSpPr>
          <p:spPr bwMode="auto">
            <a:xfrm>
              <a:off x="2354" y="3891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0" name="Rectangle 156"/>
            <p:cNvSpPr>
              <a:spLocks noChangeArrowheads="1"/>
            </p:cNvSpPr>
            <p:nvPr/>
          </p:nvSpPr>
          <p:spPr bwMode="auto">
            <a:xfrm>
              <a:off x="2263" y="3165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591" name="Line 157"/>
            <p:cNvSpPr>
              <a:spLocks noChangeShapeType="1"/>
            </p:cNvSpPr>
            <p:nvPr/>
          </p:nvSpPr>
          <p:spPr bwMode="auto">
            <a:xfrm>
              <a:off x="2354" y="3225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2" name="Rectangle 158"/>
            <p:cNvSpPr>
              <a:spLocks noChangeArrowheads="1"/>
            </p:cNvSpPr>
            <p:nvPr/>
          </p:nvSpPr>
          <p:spPr bwMode="auto">
            <a:xfrm>
              <a:off x="2306" y="1827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593" name="Line 159"/>
            <p:cNvSpPr>
              <a:spLocks noChangeShapeType="1"/>
            </p:cNvSpPr>
            <p:nvPr/>
          </p:nvSpPr>
          <p:spPr bwMode="auto">
            <a:xfrm>
              <a:off x="2354" y="1887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4" name="Rectangle 160"/>
            <p:cNvSpPr>
              <a:spLocks noChangeArrowheads="1"/>
            </p:cNvSpPr>
            <p:nvPr/>
          </p:nvSpPr>
          <p:spPr bwMode="auto">
            <a:xfrm>
              <a:off x="2263" y="1161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10595" name="Line 161"/>
            <p:cNvSpPr>
              <a:spLocks noChangeShapeType="1"/>
            </p:cNvSpPr>
            <p:nvPr/>
          </p:nvSpPr>
          <p:spPr bwMode="auto">
            <a:xfrm>
              <a:off x="2354" y="1221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6" name="Freeform 162"/>
            <p:cNvSpPr>
              <a:spLocks/>
            </p:cNvSpPr>
            <p:nvPr/>
          </p:nvSpPr>
          <p:spPr bwMode="auto">
            <a:xfrm>
              <a:off x="153" y="957"/>
              <a:ext cx="1351" cy="1446"/>
            </a:xfrm>
            <a:custGeom>
              <a:avLst/>
              <a:gdLst>
                <a:gd name="T0" fmla="*/ 17 w 310"/>
                <a:gd name="T1" fmla="*/ 1446 h 241"/>
                <a:gd name="T2" fmla="*/ 44 w 310"/>
                <a:gd name="T3" fmla="*/ 1440 h 241"/>
                <a:gd name="T4" fmla="*/ 70 w 310"/>
                <a:gd name="T5" fmla="*/ 1440 h 241"/>
                <a:gd name="T6" fmla="*/ 96 w 310"/>
                <a:gd name="T7" fmla="*/ 1440 h 241"/>
                <a:gd name="T8" fmla="*/ 122 w 310"/>
                <a:gd name="T9" fmla="*/ 1440 h 241"/>
                <a:gd name="T10" fmla="*/ 148 w 310"/>
                <a:gd name="T11" fmla="*/ 1440 h 241"/>
                <a:gd name="T12" fmla="*/ 174 w 310"/>
                <a:gd name="T13" fmla="*/ 1440 h 241"/>
                <a:gd name="T14" fmla="*/ 200 w 310"/>
                <a:gd name="T15" fmla="*/ 1440 h 241"/>
                <a:gd name="T16" fmla="*/ 227 w 310"/>
                <a:gd name="T17" fmla="*/ 1440 h 241"/>
                <a:gd name="T18" fmla="*/ 253 w 310"/>
                <a:gd name="T19" fmla="*/ 1434 h 241"/>
                <a:gd name="T20" fmla="*/ 279 w 310"/>
                <a:gd name="T21" fmla="*/ 1434 h 241"/>
                <a:gd name="T22" fmla="*/ 305 w 310"/>
                <a:gd name="T23" fmla="*/ 1434 h 241"/>
                <a:gd name="T24" fmla="*/ 331 w 310"/>
                <a:gd name="T25" fmla="*/ 1434 h 241"/>
                <a:gd name="T26" fmla="*/ 357 w 310"/>
                <a:gd name="T27" fmla="*/ 1434 h 241"/>
                <a:gd name="T28" fmla="*/ 384 w 310"/>
                <a:gd name="T29" fmla="*/ 1434 h 241"/>
                <a:gd name="T30" fmla="*/ 410 w 310"/>
                <a:gd name="T31" fmla="*/ 1428 h 241"/>
                <a:gd name="T32" fmla="*/ 436 w 310"/>
                <a:gd name="T33" fmla="*/ 1428 h 241"/>
                <a:gd name="T34" fmla="*/ 462 w 310"/>
                <a:gd name="T35" fmla="*/ 1428 h 241"/>
                <a:gd name="T36" fmla="*/ 488 w 310"/>
                <a:gd name="T37" fmla="*/ 1428 h 241"/>
                <a:gd name="T38" fmla="*/ 514 w 310"/>
                <a:gd name="T39" fmla="*/ 1422 h 241"/>
                <a:gd name="T40" fmla="*/ 540 w 310"/>
                <a:gd name="T41" fmla="*/ 1422 h 241"/>
                <a:gd name="T42" fmla="*/ 567 w 310"/>
                <a:gd name="T43" fmla="*/ 1422 h 241"/>
                <a:gd name="T44" fmla="*/ 593 w 310"/>
                <a:gd name="T45" fmla="*/ 1416 h 241"/>
                <a:gd name="T46" fmla="*/ 619 w 310"/>
                <a:gd name="T47" fmla="*/ 1416 h 241"/>
                <a:gd name="T48" fmla="*/ 645 w 310"/>
                <a:gd name="T49" fmla="*/ 1416 h 241"/>
                <a:gd name="T50" fmla="*/ 671 w 310"/>
                <a:gd name="T51" fmla="*/ 1410 h 241"/>
                <a:gd name="T52" fmla="*/ 697 w 310"/>
                <a:gd name="T53" fmla="*/ 1410 h 241"/>
                <a:gd name="T54" fmla="*/ 723 w 310"/>
                <a:gd name="T55" fmla="*/ 1404 h 241"/>
                <a:gd name="T56" fmla="*/ 750 w 310"/>
                <a:gd name="T57" fmla="*/ 1404 h 241"/>
                <a:gd name="T58" fmla="*/ 776 w 310"/>
                <a:gd name="T59" fmla="*/ 1398 h 241"/>
                <a:gd name="T60" fmla="*/ 802 w 310"/>
                <a:gd name="T61" fmla="*/ 1398 h 241"/>
                <a:gd name="T62" fmla="*/ 828 w 310"/>
                <a:gd name="T63" fmla="*/ 1392 h 241"/>
                <a:gd name="T64" fmla="*/ 854 w 310"/>
                <a:gd name="T65" fmla="*/ 1386 h 241"/>
                <a:gd name="T66" fmla="*/ 880 w 310"/>
                <a:gd name="T67" fmla="*/ 1380 h 241"/>
                <a:gd name="T68" fmla="*/ 906 w 310"/>
                <a:gd name="T69" fmla="*/ 1374 h 241"/>
                <a:gd name="T70" fmla="*/ 933 w 310"/>
                <a:gd name="T71" fmla="*/ 1368 h 241"/>
                <a:gd name="T72" fmla="*/ 959 w 310"/>
                <a:gd name="T73" fmla="*/ 1362 h 241"/>
                <a:gd name="T74" fmla="*/ 985 w 310"/>
                <a:gd name="T75" fmla="*/ 1356 h 241"/>
                <a:gd name="T76" fmla="*/ 1011 w 310"/>
                <a:gd name="T77" fmla="*/ 1344 h 241"/>
                <a:gd name="T78" fmla="*/ 1037 w 310"/>
                <a:gd name="T79" fmla="*/ 1338 h 241"/>
                <a:gd name="T80" fmla="*/ 1063 w 310"/>
                <a:gd name="T81" fmla="*/ 1326 h 241"/>
                <a:gd name="T82" fmla="*/ 1090 w 310"/>
                <a:gd name="T83" fmla="*/ 1308 h 241"/>
                <a:gd name="T84" fmla="*/ 1116 w 310"/>
                <a:gd name="T85" fmla="*/ 1290 h 241"/>
                <a:gd name="T86" fmla="*/ 1142 w 310"/>
                <a:gd name="T87" fmla="*/ 1272 h 241"/>
                <a:gd name="T88" fmla="*/ 1168 w 310"/>
                <a:gd name="T89" fmla="*/ 1242 h 241"/>
                <a:gd name="T90" fmla="*/ 1194 w 310"/>
                <a:gd name="T91" fmla="*/ 1212 h 241"/>
                <a:gd name="T92" fmla="*/ 1220 w 310"/>
                <a:gd name="T93" fmla="*/ 1170 h 241"/>
                <a:gd name="T94" fmla="*/ 1246 w 310"/>
                <a:gd name="T95" fmla="*/ 1110 h 241"/>
                <a:gd name="T96" fmla="*/ 1273 w 310"/>
                <a:gd name="T97" fmla="*/ 1020 h 241"/>
                <a:gd name="T98" fmla="*/ 1299 w 310"/>
                <a:gd name="T99" fmla="*/ 882 h 241"/>
                <a:gd name="T100" fmla="*/ 1320 w 310"/>
                <a:gd name="T101" fmla="*/ 690 h 241"/>
                <a:gd name="T102" fmla="*/ 1334 w 310"/>
                <a:gd name="T103" fmla="*/ 498 h 241"/>
                <a:gd name="T104" fmla="*/ 1338 w 310"/>
                <a:gd name="T105" fmla="*/ 366 h 241"/>
                <a:gd name="T106" fmla="*/ 1347 w 310"/>
                <a:gd name="T107" fmla="*/ 192 h 241"/>
                <a:gd name="T108" fmla="*/ 1351 w 310"/>
                <a:gd name="T109" fmla="*/ 0 h 24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10"/>
                <a:gd name="T166" fmla="*/ 0 h 241"/>
                <a:gd name="T167" fmla="*/ 310 w 310"/>
                <a:gd name="T168" fmla="*/ 241 h 24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10" h="241">
                  <a:moveTo>
                    <a:pt x="0" y="241"/>
                  </a:moveTo>
                  <a:lnTo>
                    <a:pt x="2" y="241"/>
                  </a:lnTo>
                  <a:lnTo>
                    <a:pt x="4" y="241"/>
                  </a:lnTo>
                  <a:lnTo>
                    <a:pt x="6" y="241"/>
                  </a:lnTo>
                  <a:lnTo>
                    <a:pt x="8" y="241"/>
                  </a:lnTo>
                  <a:lnTo>
                    <a:pt x="10" y="240"/>
                  </a:lnTo>
                  <a:lnTo>
                    <a:pt x="12" y="240"/>
                  </a:lnTo>
                  <a:lnTo>
                    <a:pt x="14" y="240"/>
                  </a:lnTo>
                  <a:lnTo>
                    <a:pt x="16" y="240"/>
                  </a:lnTo>
                  <a:lnTo>
                    <a:pt x="18" y="240"/>
                  </a:lnTo>
                  <a:lnTo>
                    <a:pt x="20" y="240"/>
                  </a:lnTo>
                  <a:lnTo>
                    <a:pt x="22" y="240"/>
                  </a:lnTo>
                  <a:lnTo>
                    <a:pt x="24" y="240"/>
                  </a:lnTo>
                  <a:lnTo>
                    <a:pt x="26" y="240"/>
                  </a:lnTo>
                  <a:lnTo>
                    <a:pt x="28" y="240"/>
                  </a:lnTo>
                  <a:lnTo>
                    <a:pt x="30" y="240"/>
                  </a:lnTo>
                  <a:lnTo>
                    <a:pt x="32" y="240"/>
                  </a:lnTo>
                  <a:lnTo>
                    <a:pt x="34" y="240"/>
                  </a:lnTo>
                  <a:lnTo>
                    <a:pt x="36" y="240"/>
                  </a:lnTo>
                  <a:lnTo>
                    <a:pt x="38" y="240"/>
                  </a:lnTo>
                  <a:lnTo>
                    <a:pt x="40" y="240"/>
                  </a:lnTo>
                  <a:lnTo>
                    <a:pt x="42" y="240"/>
                  </a:lnTo>
                  <a:lnTo>
                    <a:pt x="44" y="240"/>
                  </a:lnTo>
                  <a:lnTo>
                    <a:pt x="46" y="240"/>
                  </a:lnTo>
                  <a:lnTo>
                    <a:pt x="48" y="240"/>
                  </a:lnTo>
                  <a:lnTo>
                    <a:pt x="50" y="240"/>
                  </a:lnTo>
                  <a:lnTo>
                    <a:pt x="52" y="240"/>
                  </a:lnTo>
                  <a:lnTo>
                    <a:pt x="54" y="240"/>
                  </a:lnTo>
                  <a:lnTo>
                    <a:pt x="56" y="240"/>
                  </a:lnTo>
                  <a:lnTo>
                    <a:pt x="58" y="239"/>
                  </a:lnTo>
                  <a:lnTo>
                    <a:pt x="60" y="239"/>
                  </a:lnTo>
                  <a:lnTo>
                    <a:pt x="62" y="239"/>
                  </a:lnTo>
                  <a:lnTo>
                    <a:pt x="64" y="239"/>
                  </a:lnTo>
                  <a:lnTo>
                    <a:pt x="66" y="239"/>
                  </a:lnTo>
                  <a:lnTo>
                    <a:pt x="68" y="239"/>
                  </a:lnTo>
                  <a:lnTo>
                    <a:pt x="70" y="239"/>
                  </a:lnTo>
                  <a:lnTo>
                    <a:pt x="72" y="239"/>
                  </a:lnTo>
                  <a:lnTo>
                    <a:pt x="74" y="239"/>
                  </a:lnTo>
                  <a:lnTo>
                    <a:pt x="76" y="239"/>
                  </a:lnTo>
                  <a:lnTo>
                    <a:pt x="78" y="239"/>
                  </a:lnTo>
                  <a:lnTo>
                    <a:pt x="80" y="239"/>
                  </a:lnTo>
                  <a:lnTo>
                    <a:pt x="82" y="239"/>
                  </a:lnTo>
                  <a:lnTo>
                    <a:pt x="84" y="239"/>
                  </a:lnTo>
                  <a:lnTo>
                    <a:pt x="86" y="239"/>
                  </a:lnTo>
                  <a:lnTo>
                    <a:pt x="88" y="239"/>
                  </a:lnTo>
                  <a:lnTo>
                    <a:pt x="90" y="238"/>
                  </a:lnTo>
                  <a:lnTo>
                    <a:pt x="92" y="238"/>
                  </a:lnTo>
                  <a:lnTo>
                    <a:pt x="94" y="238"/>
                  </a:lnTo>
                  <a:lnTo>
                    <a:pt x="96" y="238"/>
                  </a:lnTo>
                  <a:lnTo>
                    <a:pt x="98" y="238"/>
                  </a:lnTo>
                  <a:lnTo>
                    <a:pt x="100" y="238"/>
                  </a:lnTo>
                  <a:lnTo>
                    <a:pt x="102" y="238"/>
                  </a:lnTo>
                  <a:lnTo>
                    <a:pt x="104" y="238"/>
                  </a:lnTo>
                  <a:lnTo>
                    <a:pt x="106" y="238"/>
                  </a:lnTo>
                  <a:lnTo>
                    <a:pt x="108" y="238"/>
                  </a:lnTo>
                  <a:lnTo>
                    <a:pt x="110" y="238"/>
                  </a:lnTo>
                  <a:lnTo>
                    <a:pt x="112" y="238"/>
                  </a:lnTo>
                  <a:lnTo>
                    <a:pt x="114" y="238"/>
                  </a:lnTo>
                  <a:lnTo>
                    <a:pt x="116" y="237"/>
                  </a:lnTo>
                  <a:lnTo>
                    <a:pt x="118" y="237"/>
                  </a:lnTo>
                  <a:lnTo>
                    <a:pt x="120" y="237"/>
                  </a:lnTo>
                  <a:lnTo>
                    <a:pt x="122" y="237"/>
                  </a:lnTo>
                  <a:lnTo>
                    <a:pt x="124" y="237"/>
                  </a:lnTo>
                  <a:lnTo>
                    <a:pt x="126" y="237"/>
                  </a:lnTo>
                  <a:lnTo>
                    <a:pt x="128" y="237"/>
                  </a:lnTo>
                  <a:lnTo>
                    <a:pt x="130" y="237"/>
                  </a:lnTo>
                  <a:lnTo>
                    <a:pt x="132" y="237"/>
                  </a:lnTo>
                  <a:lnTo>
                    <a:pt x="134" y="237"/>
                  </a:lnTo>
                  <a:lnTo>
                    <a:pt x="136" y="236"/>
                  </a:lnTo>
                  <a:lnTo>
                    <a:pt x="138" y="236"/>
                  </a:lnTo>
                  <a:lnTo>
                    <a:pt x="140" y="236"/>
                  </a:lnTo>
                  <a:lnTo>
                    <a:pt x="142" y="236"/>
                  </a:lnTo>
                  <a:lnTo>
                    <a:pt x="144" y="236"/>
                  </a:lnTo>
                  <a:lnTo>
                    <a:pt x="146" y="236"/>
                  </a:lnTo>
                  <a:lnTo>
                    <a:pt x="148" y="236"/>
                  </a:lnTo>
                  <a:lnTo>
                    <a:pt x="150" y="236"/>
                  </a:lnTo>
                  <a:lnTo>
                    <a:pt x="152" y="235"/>
                  </a:lnTo>
                  <a:lnTo>
                    <a:pt x="154" y="235"/>
                  </a:lnTo>
                  <a:lnTo>
                    <a:pt x="156" y="235"/>
                  </a:lnTo>
                  <a:lnTo>
                    <a:pt x="158" y="235"/>
                  </a:lnTo>
                  <a:lnTo>
                    <a:pt x="160" y="235"/>
                  </a:lnTo>
                  <a:lnTo>
                    <a:pt x="162" y="235"/>
                  </a:lnTo>
                  <a:lnTo>
                    <a:pt x="164" y="235"/>
                  </a:lnTo>
                  <a:lnTo>
                    <a:pt x="166" y="234"/>
                  </a:lnTo>
                  <a:lnTo>
                    <a:pt x="168" y="234"/>
                  </a:lnTo>
                  <a:lnTo>
                    <a:pt x="170" y="234"/>
                  </a:lnTo>
                  <a:lnTo>
                    <a:pt x="172" y="234"/>
                  </a:lnTo>
                  <a:lnTo>
                    <a:pt x="174" y="234"/>
                  </a:lnTo>
                  <a:lnTo>
                    <a:pt x="176" y="233"/>
                  </a:lnTo>
                  <a:lnTo>
                    <a:pt x="178" y="233"/>
                  </a:lnTo>
                  <a:lnTo>
                    <a:pt x="180" y="233"/>
                  </a:lnTo>
                  <a:lnTo>
                    <a:pt x="182" y="233"/>
                  </a:lnTo>
                  <a:lnTo>
                    <a:pt x="184" y="233"/>
                  </a:lnTo>
                  <a:lnTo>
                    <a:pt x="186" y="232"/>
                  </a:lnTo>
                  <a:lnTo>
                    <a:pt x="188" y="232"/>
                  </a:lnTo>
                  <a:lnTo>
                    <a:pt x="190" y="232"/>
                  </a:lnTo>
                  <a:lnTo>
                    <a:pt x="192" y="232"/>
                  </a:lnTo>
                  <a:lnTo>
                    <a:pt x="194" y="231"/>
                  </a:lnTo>
                  <a:lnTo>
                    <a:pt x="196" y="231"/>
                  </a:lnTo>
                  <a:lnTo>
                    <a:pt x="198" y="231"/>
                  </a:lnTo>
                  <a:lnTo>
                    <a:pt x="200" y="231"/>
                  </a:lnTo>
                  <a:lnTo>
                    <a:pt x="202" y="230"/>
                  </a:lnTo>
                  <a:lnTo>
                    <a:pt x="204" y="230"/>
                  </a:lnTo>
                  <a:lnTo>
                    <a:pt x="206" y="230"/>
                  </a:lnTo>
                  <a:lnTo>
                    <a:pt x="208" y="229"/>
                  </a:lnTo>
                  <a:lnTo>
                    <a:pt x="210" y="229"/>
                  </a:lnTo>
                  <a:lnTo>
                    <a:pt x="212" y="229"/>
                  </a:lnTo>
                  <a:lnTo>
                    <a:pt x="214" y="228"/>
                  </a:lnTo>
                  <a:lnTo>
                    <a:pt x="216" y="228"/>
                  </a:lnTo>
                  <a:lnTo>
                    <a:pt x="218" y="228"/>
                  </a:lnTo>
                  <a:lnTo>
                    <a:pt x="220" y="227"/>
                  </a:lnTo>
                  <a:lnTo>
                    <a:pt x="222" y="227"/>
                  </a:lnTo>
                  <a:lnTo>
                    <a:pt x="224" y="226"/>
                  </a:lnTo>
                  <a:lnTo>
                    <a:pt x="226" y="226"/>
                  </a:lnTo>
                  <a:lnTo>
                    <a:pt x="228" y="225"/>
                  </a:lnTo>
                  <a:lnTo>
                    <a:pt x="230" y="225"/>
                  </a:lnTo>
                  <a:lnTo>
                    <a:pt x="232" y="224"/>
                  </a:lnTo>
                  <a:lnTo>
                    <a:pt x="234" y="224"/>
                  </a:lnTo>
                  <a:lnTo>
                    <a:pt x="236" y="223"/>
                  </a:lnTo>
                  <a:lnTo>
                    <a:pt x="238" y="223"/>
                  </a:lnTo>
                  <a:lnTo>
                    <a:pt x="240" y="222"/>
                  </a:lnTo>
                  <a:lnTo>
                    <a:pt x="242" y="221"/>
                  </a:lnTo>
                  <a:lnTo>
                    <a:pt x="244" y="221"/>
                  </a:lnTo>
                  <a:lnTo>
                    <a:pt x="246" y="220"/>
                  </a:lnTo>
                  <a:lnTo>
                    <a:pt x="248" y="219"/>
                  </a:lnTo>
                  <a:lnTo>
                    <a:pt x="250" y="218"/>
                  </a:lnTo>
                  <a:lnTo>
                    <a:pt x="252" y="217"/>
                  </a:lnTo>
                  <a:lnTo>
                    <a:pt x="254" y="216"/>
                  </a:lnTo>
                  <a:lnTo>
                    <a:pt x="256" y="215"/>
                  </a:lnTo>
                  <a:lnTo>
                    <a:pt x="258" y="214"/>
                  </a:lnTo>
                  <a:lnTo>
                    <a:pt x="260" y="213"/>
                  </a:lnTo>
                  <a:lnTo>
                    <a:pt x="262" y="212"/>
                  </a:lnTo>
                  <a:lnTo>
                    <a:pt x="264" y="210"/>
                  </a:lnTo>
                  <a:lnTo>
                    <a:pt x="266" y="209"/>
                  </a:lnTo>
                  <a:lnTo>
                    <a:pt x="268" y="207"/>
                  </a:lnTo>
                  <a:lnTo>
                    <a:pt x="270" y="206"/>
                  </a:lnTo>
                  <a:lnTo>
                    <a:pt x="272" y="204"/>
                  </a:lnTo>
                  <a:lnTo>
                    <a:pt x="274" y="202"/>
                  </a:lnTo>
                  <a:lnTo>
                    <a:pt x="276" y="200"/>
                  </a:lnTo>
                  <a:lnTo>
                    <a:pt x="278" y="197"/>
                  </a:lnTo>
                  <a:lnTo>
                    <a:pt x="280" y="195"/>
                  </a:lnTo>
                  <a:lnTo>
                    <a:pt x="282" y="192"/>
                  </a:lnTo>
                  <a:lnTo>
                    <a:pt x="284" y="188"/>
                  </a:lnTo>
                  <a:lnTo>
                    <a:pt x="286" y="185"/>
                  </a:lnTo>
                  <a:lnTo>
                    <a:pt x="288" y="180"/>
                  </a:lnTo>
                  <a:lnTo>
                    <a:pt x="290" y="176"/>
                  </a:lnTo>
                  <a:lnTo>
                    <a:pt x="292" y="170"/>
                  </a:lnTo>
                  <a:lnTo>
                    <a:pt x="294" y="164"/>
                  </a:lnTo>
                  <a:lnTo>
                    <a:pt x="296" y="156"/>
                  </a:lnTo>
                  <a:lnTo>
                    <a:pt x="298" y="147"/>
                  </a:lnTo>
                  <a:lnTo>
                    <a:pt x="300" y="136"/>
                  </a:lnTo>
                  <a:lnTo>
                    <a:pt x="302" y="123"/>
                  </a:lnTo>
                  <a:lnTo>
                    <a:pt x="303" y="115"/>
                  </a:lnTo>
                  <a:lnTo>
                    <a:pt x="304" y="106"/>
                  </a:lnTo>
                  <a:lnTo>
                    <a:pt x="305" y="95"/>
                  </a:lnTo>
                  <a:lnTo>
                    <a:pt x="306" y="83"/>
                  </a:lnTo>
                  <a:lnTo>
                    <a:pt x="306" y="76"/>
                  </a:lnTo>
                  <a:lnTo>
                    <a:pt x="307" y="69"/>
                  </a:lnTo>
                  <a:lnTo>
                    <a:pt x="307" y="61"/>
                  </a:lnTo>
                  <a:lnTo>
                    <a:pt x="308" y="52"/>
                  </a:lnTo>
                  <a:lnTo>
                    <a:pt x="308" y="43"/>
                  </a:lnTo>
                  <a:lnTo>
                    <a:pt x="309" y="32"/>
                  </a:lnTo>
                  <a:lnTo>
                    <a:pt x="309" y="20"/>
                  </a:lnTo>
                  <a:lnTo>
                    <a:pt x="310" y="7"/>
                  </a:lnTo>
                  <a:lnTo>
                    <a:pt x="31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7" name="Freeform 163"/>
            <p:cNvSpPr>
              <a:spLocks/>
            </p:cNvSpPr>
            <p:nvPr/>
          </p:nvSpPr>
          <p:spPr bwMode="auto">
            <a:xfrm>
              <a:off x="1574" y="3801"/>
              <a:ext cx="9" cy="354"/>
            </a:xfrm>
            <a:custGeom>
              <a:avLst/>
              <a:gdLst>
                <a:gd name="T0" fmla="*/ 9 w 2"/>
                <a:gd name="T1" fmla="*/ 0 h 59"/>
                <a:gd name="T2" fmla="*/ 9 w 2"/>
                <a:gd name="T3" fmla="*/ 36 h 59"/>
                <a:gd name="T4" fmla="*/ 9 w 2"/>
                <a:gd name="T5" fmla="*/ 72 h 59"/>
                <a:gd name="T6" fmla="*/ 5 w 2"/>
                <a:gd name="T7" fmla="*/ 114 h 59"/>
                <a:gd name="T8" fmla="*/ 5 w 2"/>
                <a:gd name="T9" fmla="*/ 156 h 59"/>
                <a:gd name="T10" fmla="*/ 5 w 2"/>
                <a:gd name="T11" fmla="*/ 198 h 59"/>
                <a:gd name="T12" fmla="*/ 5 w 2"/>
                <a:gd name="T13" fmla="*/ 246 h 59"/>
                <a:gd name="T14" fmla="*/ 0 w 2"/>
                <a:gd name="T15" fmla="*/ 300 h 59"/>
                <a:gd name="T16" fmla="*/ 0 w 2"/>
                <a:gd name="T17" fmla="*/ 354 h 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59"/>
                <a:gd name="T29" fmla="*/ 2 w 2"/>
                <a:gd name="T30" fmla="*/ 59 h 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59">
                  <a:moveTo>
                    <a:pt x="2" y="0"/>
                  </a:moveTo>
                  <a:lnTo>
                    <a:pt x="2" y="6"/>
                  </a:lnTo>
                  <a:lnTo>
                    <a:pt x="2" y="12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1" y="33"/>
                  </a:lnTo>
                  <a:lnTo>
                    <a:pt x="1" y="41"/>
                  </a:lnTo>
                  <a:lnTo>
                    <a:pt x="0" y="50"/>
                  </a:lnTo>
                  <a:lnTo>
                    <a:pt x="0" y="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8" name="Freeform 164"/>
            <p:cNvSpPr>
              <a:spLocks/>
            </p:cNvSpPr>
            <p:nvPr/>
          </p:nvSpPr>
          <p:spPr bwMode="auto">
            <a:xfrm>
              <a:off x="1583" y="2559"/>
              <a:ext cx="1595" cy="1662"/>
            </a:xfrm>
            <a:custGeom>
              <a:avLst/>
              <a:gdLst>
                <a:gd name="T0" fmla="*/ 9 w 366"/>
                <a:gd name="T1" fmla="*/ 1056 h 277"/>
                <a:gd name="T2" fmla="*/ 17 w 366"/>
                <a:gd name="T3" fmla="*/ 876 h 277"/>
                <a:gd name="T4" fmla="*/ 26 w 366"/>
                <a:gd name="T5" fmla="*/ 750 h 277"/>
                <a:gd name="T6" fmla="*/ 35 w 366"/>
                <a:gd name="T7" fmla="*/ 648 h 277"/>
                <a:gd name="T8" fmla="*/ 44 w 366"/>
                <a:gd name="T9" fmla="*/ 570 h 277"/>
                <a:gd name="T10" fmla="*/ 52 w 366"/>
                <a:gd name="T11" fmla="*/ 504 h 277"/>
                <a:gd name="T12" fmla="*/ 61 w 366"/>
                <a:gd name="T13" fmla="*/ 456 h 277"/>
                <a:gd name="T14" fmla="*/ 70 w 366"/>
                <a:gd name="T15" fmla="*/ 396 h 277"/>
                <a:gd name="T16" fmla="*/ 83 w 366"/>
                <a:gd name="T17" fmla="*/ 342 h 277"/>
                <a:gd name="T18" fmla="*/ 105 w 366"/>
                <a:gd name="T19" fmla="*/ 288 h 277"/>
                <a:gd name="T20" fmla="*/ 122 w 366"/>
                <a:gd name="T21" fmla="*/ 240 h 277"/>
                <a:gd name="T22" fmla="*/ 153 w 366"/>
                <a:gd name="T23" fmla="*/ 192 h 277"/>
                <a:gd name="T24" fmla="*/ 183 w 366"/>
                <a:gd name="T25" fmla="*/ 150 h 277"/>
                <a:gd name="T26" fmla="*/ 209 w 366"/>
                <a:gd name="T27" fmla="*/ 126 h 277"/>
                <a:gd name="T28" fmla="*/ 253 w 366"/>
                <a:gd name="T29" fmla="*/ 90 h 277"/>
                <a:gd name="T30" fmla="*/ 301 w 366"/>
                <a:gd name="T31" fmla="*/ 72 h 277"/>
                <a:gd name="T32" fmla="*/ 344 w 366"/>
                <a:gd name="T33" fmla="*/ 54 h 277"/>
                <a:gd name="T34" fmla="*/ 388 w 366"/>
                <a:gd name="T35" fmla="*/ 36 h 277"/>
                <a:gd name="T36" fmla="*/ 431 w 366"/>
                <a:gd name="T37" fmla="*/ 30 h 277"/>
                <a:gd name="T38" fmla="*/ 475 w 366"/>
                <a:gd name="T39" fmla="*/ 18 h 277"/>
                <a:gd name="T40" fmla="*/ 519 w 366"/>
                <a:gd name="T41" fmla="*/ 12 h 277"/>
                <a:gd name="T42" fmla="*/ 562 w 366"/>
                <a:gd name="T43" fmla="*/ 6 h 277"/>
                <a:gd name="T44" fmla="*/ 606 w 366"/>
                <a:gd name="T45" fmla="*/ 6 h 277"/>
                <a:gd name="T46" fmla="*/ 654 w 366"/>
                <a:gd name="T47" fmla="*/ 0 h 277"/>
                <a:gd name="T48" fmla="*/ 697 w 366"/>
                <a:gd name="T49" fmla="*/ 0 h 277"/>
                <a:gd name="T50" fmla="*/ 741 w 366"/>
                <a:gd name="T51" fmla="*/ 0 h 277"/>
                <a:gd name="T52" fmla="*/ 784 w 366"/>
                <a:gd name="T53" fmla="*/ 0 h 277"/>
                <a:gd name="T54" fmla="*/ 828 w 366"/>
                <a:gd name="T55" fmla="*/ 0 h 277"/>
                <a:gd name="T56" fmla="*/ 872 w 366"/>
                <a:gd name="T57" fmla="*/ 0 h 277"/>
                <a:gd name="T58" fmla="*/ 915 w 366"/>
                <a:gd name="T59" fmla="*/ 0 h 277"/>
                <a:gd name="T60" fmla="*/ 959 w 366"/>
                <a:gd name="T61" fmla="*/ 0 h 277"/>
                <a:gd name="T62" fmla="*/ 1007 w 366"/>
                <a:gd name="T63" fmla="*/ 6 h 277"/>
                <a:gd name="T64" fmla="*/ 1050 w 366"/>
                <a:gd name="T65" fmla="*/ 12 h 277"/>
                <a:gd name="T66" fmla="*/ 1094 w 366"/>
                <a:gd name="T67" fmla="*/ 18 h 277"/>
                <a:gd name="T68" fmla="*/ 1137 w 366"/>
                <a:gd name="T69" fmla="*/ 24 h 277"/>
                <a:gd name="T70" fmla="*/ 1181 w 366"/>
                <a:gd name="T71" fmla="*/ 36 h 277"/>
                <a:gd name="T72" fmla="*/ 1225 w 366"/>
                <a:gd name="T73" fmla="*/ 48 h 277"/>
                <a:gd name="T74" fmla="*/ 1268 w 366"/>
                <a:gd name="T75" fmla="*/ 60 h 277"/>
                <a:gd name="T76" fmla="*/ 1312 w 366"/>
                <a:gd name="T77" fmla="*/ 84 h 277"/>
                <a:gd name="T78" fmla="*/ 1360 w 366"/>
                <a:gd name="T79" fmla="*/ 108 h 277"/>
                <a:gd name="T80" fmla="*/ 1403 w 366"/>
                <a:gd name="T81" fmla="*/ 150 h 277"/>
                <a:gd name="T82" fmla="*/ 1447 w 366"/>
                <a:gd name="T83" fmla="*/ 210 h 277"/>
                <a:gd name="T84" fmla="*/ 1490 w 366"/>
                <a:gd name="T85" fmla="*/ 306 h 277"/>
                <a:gd name="T86" fmla="*/ 1534 w 366"/>
                <a:gd name="T87" fmla="*/ 504 h 277"/>
                <a:gd name="T88" fmla="*/ 1560 w 366"/>
                <a:gd name="T89" fmla="*/ 762 h 277"/>
                <a:gd name="T90" fmla="*/ 1578 w 366"/>
                <a:gd name="T91" fmla="*/ 996 h 277"/>
                <a:gd name="T92" fmla="*/ 1586 w 366"/>
                <a:gd name="T93" fmla="*/ 1248 h 277"/>
                <a:gd name="T94" fmla="*/ 1591 w 366"/>
                <a:gd name="T95" fmla="*/ 1458 h 2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66"/>
                <a:gd name="T145" fmla="*/ 0 h 277"/>
                <a:gd name="T146" fmla="*/ 366 w 366"/>
                <a:gd name="T147" fmla="*/ 277 h 2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66" h="277">
                  <a:moveTo>
                    <a:pt x="0" y="207"/>
                  </a:moveTo>
                  <a:lnTo>
                    <a:pt x="1" y="19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2" y="168"/>
                  </a:lnTo>
                  <a:lnTo>
                    <a:pt x="3" y="160"/>
                  </a:lnTo>
                  <a:lnTo>
                    <a:pt x="3" y="153"/>
                  </a:lnTo>
                  <a:lnTo>
                    <a:pt x="4" y="146"/>
                  </a:lnTo>
                  <a:lnTo>
                    <a:pt x="4" y="140"/>
                  </a:lnTo>
                  <a:lnTo>
                    <a:pt x="5" y="135"/>
                  </a:lnTo>
                  <a:lnTo>
                    <a:pt x="5" y="130"/>
                  </a:lnTo>
                  <a:lnTo>
                    <a:pt x="6" y="125"/>
                  </a:lnTo>
                  <a:lnTo>
                    <a:pt x="6" y="120"/>
                  </a:lnTo>
                  <a:lnTo>
                    <a:pt x="7" y="116"/>
                  </a:lnTo>
                  <a:lnTo>
                    <a:pt x="7" y="112"/>
                  </a:lnTo>
                  <a:lnTo>
                    <a:pt x="8" y="108"/>
                  </a:lnTo>
                  <a:lnTo>
                    <a:pt x="8" y="104"/>
                  </a:lnTo>
                  <a:lnTo>
                    <a:pt x="9" y="101"/>
                  </a:lnTo>
                  <a:lnTo>
                    <a:pt x="9" y="98"/>
                  </a:lnTo>
                  <a:lnTo>
                    <a:pt x="10" y="95"/>
                  </a:lnTo>
                  <a:lnTo>
                    <a:pt x="10" y="92"/>
                  </a:lnTo>
                  <a:lnTo>
                    <a:pt x="11" y="89"/>
                  </a:lnTo>
                  <a:lnTo>
                    <a:pt x="11" y="87"/>
                  </a:lnTo>
                  <a:lnTo>
                    <a:pt x="12" y="84"/>
                  </a:lnTo>
                  <a:lnTo>
                    <a:pt x="12" y="82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4" y="76"/>
                  </a:lnTo>
                  <a:lnTo>
                    <a:pt x="14" y="74"/>
                  </a:lnTo>
                  <a:lnTo>
                    <a:pt x="15" y="71"/>
                  </a:lnTo>
                  <a:lnTo>
                    <a:pt x="16" y="68"/>
                  </a:lnTo>
                  <a:lnTo>
                    <a:pt x="16" y="66"/>
                  </a:lnTo>
                  <a:lnTo>
                    <a:pt x="17" y="63"/>
                  </a:lnTo>
                  <a:lnTo>
                    <a:pt x="18" y="61"/>
                  </a:lnTo>
                  <a:lnTo>
                    <a:pt x="19" y="59"/>
                  </a:lnTo>
                  <a:lnTo>
                    <a:pt x="19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5" y="46"/>
                  </a:lnTo>
                  <a:lnTo>
                    <a:pt x="26" y="44"/>
                  </a:lnTo>
                  <a:lnTo>
                    <a:pt x="27" y="42"/>
                  </a:lnTo>
                  <a:lnTo>
                    <a:pt x="28" y="40"/>
                  </a:lnTo>
                  <a:lnTo>
                    <a:pt x="30" y="38"/>
                  </a:lnTo>
                  <a:lnTo>
                    <a:pt x="31" y="36"/>
                  </a:lnTo>
                  <a:lnTo>
                    <a:pt x="33" y="34"/>
                  </a:lnTo>
                  <a:lnTo>
                    <a:pt x="35" y="32"/>
                  </a:lnTo>
                  <a:lnTo>
                    <a:pt x="37" y="30"/>
                  </a:lnTo>
                  <a:lnTo>
                    <a:pt x="38" y="28"/>
                  </a:lnTo>
                  <a:lnTo>
                    <a:pt x="40" y="27"/>
                  </a:lnTo>
                  <a:lnTo>
                    <a:pt x="42" y="25"/>
                  </a:lnTo>
                  <a:lnTo>
                    <a:pt x="43" y="24"/>
                  </a:lnTo>
                  <a:lnTo>
                    <a:pt x="45" y="23"/>
                  </a:lnTo>
                  <a:lnTo>
                    <a:pt x="47" y="22"/>
                  </a:lnTo>
                  <a:lnTo>
                    <a:pt x="48" y="21"/>
                  </a:lnTo>
                  <a:lnTo>
                    <a:pt x="51" y="19"/>
                  </a:lnTo>
                  <a:lnTo>
                    <a:pt x="53" y="18"/>
                  </a:lnTo>
                  <a:lnTo>
                    <a:pt x="56" y="17"/>
                  </a:lnTo>
                  <a:lnTo>
                    <a:pt x="58" y="15"/>
                  </a:lnTo>
                  <a:lnTo>
                    <a:pt x="61" y="14"/>
                  </a:lnTo>
                  <a:lnTo>
                    <a:pt x="64" y="13"/>
                  </a:lnTo>
                  <a:lnTo>
                    <a:pt x="66" y="12"/>
                  </a:lnTo>
                  <a:lnTo>
                    <a:pt x="69" y="12"/>
                  </a:lnTo>
                  <a:lnTo>
                    <a:pt x="71" y="11"/>
                  </a:lnTo>
                  <a:lnTo>
                    <a:pt x="74" y="10"/>
                  </a:lnTo>
                  <a:lnTo>
                    <a:pt x="76" y="9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84" y="7"/>
                  </a:lnTo>
                  <a:lnTo>
                    <a:pt x="86" y="7"/>
                  </a:lnTo>
                  <a:lnTo>
                    <a:pt x="89" y="6"/>
                  </a:lnTo>
                  <a:lnTo>
                    <a:pt x="91" y="6"/>
                  </a:lnTo>
                  <a:lnTo>
                    <a:pt x="94" y="5"/>
                  </a:lnTo>
                  <a:lnTo>
                    <a:pt x="96" y="5"/>
                  </a:lnTo>
                  <a:lnTo>
                    <a:pt x="99" y="5"/>
                  </a:lnTo>
                  <a:lnTo>
                    <a:pt x="102" y="4"/>
                  </a:lnTo>
                  <a:lnTo>
                    <a:pt x="104" y="4"/>
                  </a:lnTo>
                  <a:lnTo>
                    <a:pt x="107" y="4"/>
                  </a:lnTo>
                  <a:lnTo>
                    <a:pt x="109" y="3"/>
                  </a:lnTo>
                  <a:lnTo>
                    <a:pt x="112" y="3"/>
                  </a:lnTo>
                  <a:lnTo>
                    <a:pt x="114" y="3"/>
                  </a:lnTo>
                  <a:lnTo>
                    <a:pt x="117" y="2"/>
                  </a:lnTo>
                  <a:lnTo>
                    <a:pt x="119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7" y="2"/>
                  </a:lnTo>
                  <a:lnTo>
                    <a:pt x="129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7" y="1"/>
                  </a:lnTo>
                  <a:lnTo>
                    <a:pt x="139" y="1"/>
                  </a:lnTo>
                  <a:lnTo>
                    <a:pt x="142" y="1"/>
                  </a:lnTo>
                  <a:lnTo>
                    <a:pt x="145" y="0"/>
                  </a:lnTo>
                  <a:lnTo>
                    <a:pt x="147" y="0"/>
                  </a:lnTo>
                  <a:lnTo>
                    <a:pt x="150" y="0"/>
                  </a:lnTo>
                  <a:lnTo>
                    <a:pt x="152" y="0"/>
                  </a:lnTo>
                  <a:lnTo>
                    <a:pt x="155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2" y="0"/>
                  </a:lnTo>
                  <a:lnTo>
                    <a:pt x="165" y="0"/>
                  </a:lnTo>
                  <a:lnTo>
                    <a:pt x="167" y="0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5" y="0"/>
                  </a:lnTo>
                  <a:lnTo>
                    <a:pt x="177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5" y="0"/>
                  </a:lnTo>
                  <a:lnTo>
                    <a:pt x="188" y="0"/>
                  </a:lnTo>
                  <a:lnTo>
                    <a:pt x="190" y="0"/>
                  </a:lnTo>
                  <a:lnTo>
                    <a:pt x="193" y="0"/>
                  </a:lnTo>
                  <a:lnTo>
                    <a:pt x="195" y="0"/>
                  </a:lnTo>
                  <a:lnTo>
                    <a:pt x="198" y="0"/>
                  </a:lnTo>
                  <a:lnTo>
                    <a:pt x="200" y="0"/>
                  </a:lnTo>
                  <a:lnTo>
                    <a:pt x="203" y="0"/>
                  </a:lnTo>
                  <a:lnTo>
                    <a:pt x="205" y="0"/>
                  </a:lnTo>
                  <a:lnTo>
                    <a:pt x="208" y="0"/>
                  </a:lnTo>
                  <a:lnTo>
                    <a:pt x="210" y="0"/>
                  </a:lnTo>
                  <a:lnTo>
                    <a:pt x="213" y="0"/>
                  </a:lnTo>
                  <a:lnTo>
                    <a:pt x="215" y="0"/>
                  </a:lnTo>
                  <a:lnTo>
                    <a:pt x="218" y="0"/>
                  </a:lnTo>
                  <a:lnTo>
                    <a:pt x="220" y="0"/>
                  </a:lnTo>
                  <a:lnTo>
                    <a:pt x="223" y="1"/>
                  </a:lnTo>
                  <a:lnTo>
                    <a:pt x="226" y="1"/>
                  </a:lnTo>
                  <a:lnTo>
                    <a:pt x="228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3" y="2"/>
                  </a:lnTo>
                  <a:lnTo>
                    <a:pt x="246" y="2"/>
                  </a:lnTo>
                  <a:lnTo>
                    <a:pt x="248" y="3"/>
                  </a:lnTo>
                  <a:lnTo>
                    <a:pt x="251" y="3"/>
                  </a:lnTo>
                  <a:lnTo>
                    <a:pt x="253" y="3"/>
                  </a:lnTo>
                  <a:lnTo>
                    <a:pt x="256" y="3"/>
                  </a:lnTo>
                  <a:lnTo>
                    <a:pt x="258" y="4"/>
                  </a:lnTo>
                  <a:lnTo>
                    <a:pt x="261" y="4"/>
                  </a:lnTo>
                  <a:lnTo>
                    <a:pt x="264" y="4"/>
                  </a:lnTo>
                  <a:lnTo>
                    <a:pt x="266" y="5"/>
                  </a:lnTo>
                  <a:lnTo>
                    <a:pt x="269" y="5"/>
                  </a:lnTo>
                  <a:lnTo>
                    <a:pt x="271" y="6"/>
                  </a:lnTo>
                  <a:lnTo>
                    <a:pt x="274" y="6"/>
                  </a:lnTo>
                  <a:lnTo>
                    <a:pt x="276" y="7"/>
                  </a:lnTo>
                  <a:lnTo>
                    <a:pt x="279" y="7"/>
                  </a:lnTo>
                  <a:lnTo>
                    <a:pt x="281" y="8"/>
                  </a:lnTo>
                  <a:lnTo>
                    <a:pt x="284" y="8"/>
                  </a:lnTo>
                  <a:lnTo>
                    <a:pt x="286" y="9"/>
                  </a:lnTo>
                  <a:lnTo>
                    <a:pt x="289" y="10"/>
                  </a:lnTo>
                  <a:lnTo>
                    <a:pt x="291" y="10"/>
                  </a:lnTo>
                  <a:lnTo>
                    <a:pt x="294" y="11"/>
                  </a:lnTo>
                  <a:lnTo>
                    <a:pt x="296" y="12"/>
                  </a:lnTo>
                  <a:lnTo>
                    <a:pt x="299" y="13"/>
                  </a:lnTo>
                  <a:lnTo>
                    <a:pt x="301" y="14"/>
                  </a:lnTo>
                  <a:lnTo>
                    <a:pt x="304" y="15"/>
                  </a:lnTo>
                  <a:lnTo>
                    <a:pt x="307" y="16"/>
                  </a:lnTo>
                  <a:lnTo>
                    <a:pt x="309" y="17"/>
                  </a:lnTo>
                  <a:lnTo>
                    <a:pt x="312" y="18"/>
                  </a:lnTo>
                  <a:lnTo>
                    <a:pt x="314" y="20"/>
                  </a:lnTo>
                  <a:lnTo>
                    <a:pt x="317" y="21"/>
                  </a:lnTo>
                  <a:lnTo>
                    <a:pt x="319" y="23"/>
                  </a:lnTo>
                  <a:lnTo>
                    <a:pt x="322" y="25"/>
                  </a:lnTo>
                  <a:lnTo>
                    <a:pt x="324" y="27"/>
                  </a:lnTo>
                  <a:lnTo>
                    <a:pt x="327" y="29"/>
                  </a:lnTo>
                  <a:lnTo>
                    <a:pt x="329" y="32"/>
                  </a:lnTo>
                  <a:lnTo>
                    <a:pt x="332" y="35"/>
                  </a:lnTo>
                  <a:lnTo>
                    <a:pt x="334" y="38"/>
                  </a:lnTo>
                  <a:lnTo>
                    <a:pt x="337" y="42"/>
                  </a:lnTo>
                  <a:lnTo>
                    <a:pt x="339" y="46"/>
                  </a:lnTo>
                  <a:lnTo>
                    <a:pt x="342" y="51"/>
                  </a:lnTo>
                  <a:lnTo>
                    <a:pt x="345" y="57"/>
                  </a:lnTo>
                  <a:lnTo>
                    <a:pt x="347" y="64"/>
                  </a:lnTo>
                  <a:lnTo>
                    <a:pt x="350" y="73"/>
                  </a:lnTo>
                  <a:lnTo>
                    <a:pt x="352" y="84"/>
                  </a:lnTo>
                  <a:lnTo>
                    <a:pt x="355" y="97"/>
                  </a:lnTo>
                  <a:lnTo>
                    <a:pt x="356" y="106"/>
                  </a:lnTo>
                  <a:lnTo>
                    <a:pt x="357" y="115"/>
                  </a:lnTo>
                  <a:lnTo>
                    <a:pt x="358" y="127"/>
                  </a:lnTo>
                  <a:lnTo>
                    <a:pt x="360" y="140"/>
                  </a:lnTo>
                  <a:lnTo>
                    <a:pt x="360" y="148"/>
                  </a:lnTo>
                  <a:lnTo>
                    <a:pt x="361" y="156"/>
                  </a:lnTo>
                  <a:lnTo>
                    <a:pt x="362" y="166"/>
                  </a:lnTo>
                  <a:lnTo>
                    <a:pt x="362" y="176"/>
                  </a:lnTo>
                  <a:lnTo>
                    <a:pt x="363" y="188"/>
                  </a:lnTo>
                  <a:lnTo>
                    <a:pt x="364" y="201"/>
                  </a:lnTo>
                  <a:lnTo>
                    <a:pt x="364" y="208"/>
                  </a:lnTo>
                  <a:lnTo>
                    <a:pt x="364" y="216"/>
                  </a:lnTo>
                  <a:lnTo>
                    <a:pt x="364" y="225"/>
                  </a:lnTo>
                  <a:lnTo>
                    <a:pt x="365" y="234"/>
                  </a:lnTo>
                  <a:lnTo>
                    <a:pt x="365" y="243"/>
                  </a:lnTo>
                  <a:lnTo>
                    <a:pt x="365" y="254"/>
                  </a:lnTo>
                  <a:lnTo>
                    <a:pt x="366" y="265"/>
                  </a:lnTo>
                  <a:lnTo>
                    <a:pt x="366" y="27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99" name="Freeform 165"/>
            <p:cNvSpPr>
              <a:spLocks/>
            </p:cNvSpPr>
            <p:nvPr/>
          </p:nvSpPr>
          <p:spPr bwMode="auto">
            <a:xfrm>
              <a:off x="3248" y="921"/>
              <a:ext cx="9" cy="324"/>
            </a:xfrm>
            <a:custGeom>
              <a:avLst/>
              <a:gdLst>
                <a:gd name="T0" fmla="*/ 9 w 2"/>
                <a:gd name="T1" fmla="*/ 324 h 54"/>
                <a:gd name="T2" fmla="*/ 5 w 2"/>
                <a:gd name="T3" fmla="*/ 282 h 54"/>
                <a:gd name="T4" fmla="*/ 5 w 2"/>
                <a:gd name="T5" fmla="*/ 246 h 54"/>
                <a:gd name="T6" fmla="*/ 5 w 2"/>
                <a:gd name="T7" fmla="*/ 204 h 54"/>
                <a:gd name="T8" fmla="*/ 0 w 2"/>
                <a:gd name="T9" fmla="*/ 156 h 54"/>
                <a:gd name="T10" fmla="*/ 0 w 2"/>
                <a:gd name="T11" fmla="*/ 108 h 54"/>
                <a:gd name="T12" fmla="*/ 0 w 2"/>
                <a:gd name="T13" fmla="*/ 54 h 54"/>
                <a:gd name="T14" fmla="*/ 0 w 2"/>
                <a:gd name="T15" fmla="*/ 0 h 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"/>
                <a:gd name="T25" fmla="*/ 0 h 54"/>
                <a:gd name="T26" fmla="*/ 2 w 2"/>
                <a:gd name="T27" fmla="*/ 54 h 5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" h="54">
                  <a:moveTo>
                    <a:pt x="2" y="54"/>
                  </a:moveTo>
                  <a:lnTo>
                    <a:pt x="1" y="47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00" name="Freeform 166"/>
            <p:cNvSpPr>
              <a:spLocks/>
            </p:cNvSpPr>
            <p:nvPr/>
          </p:nvSpPr>
          <p:spPr bwMode="auto">
            <a:xfrm>
              <a:off x="3257" y="1245"/>
              <a:ext cx="1347" cy="1158"/>
            </a:xfrm>
            <a:custGeom>
              <a:avLst/>
              <a:gdLst>
                <a:gd name="T0" fmla="*/ 4 w 309"/>
                <a:gd name="T1" fmla="*/ 102 h 193"/>
                <a:gd name="T2" fmla="*/ 9 w 309"/>
                <a:gd name="T3" fmla="*/ 228 h 193"/>
                <a:gd name="T4" fmla="*/ 17 w 309"/>
                <a:gd name="T5" fmla="*/ 330 h 193"/>
                <a:gd name="T6" fmla="*/ 22 w 309"/>
                <a:gd name="T7" fmla="*/ 414 h 193"/>
                <a:gd name="T8" fmla="*/ 31 w 309"/>
                <a:gd name="T9" fmla="*/ 480 h 193"/>
                <a:gd name="T10" fmla="*/ 35 w 309"/>
                <a:gd name="T11" fmla="*/ 540 h 193"/>
                <a:gd name="T12" fmla="*/ 44 w 309"/>
                <a:gd name="T13" fmla="*/ 588 h 193"/>
                <a:gd name="T14" fmla="*/ 48 w 309"/>
                <a:gd name="T15" fmla="*/ 630 h 193"/>
                <a:gd name="T16" fmla="*/ 57 w 309"/>
                <a:gd name="T17" fmla="*/ 666 h 193"/>
                <a:gd name="T18" fmla="*/ 65 w 309"/>
                <a:gd name="T19" fmla="*/ 714 h 193"/>
                <a:gd name="T20" fmla="*/ 74 w 309"/>
                <a:gd name="T21" fmla="*/ 756 h 193"/>
                <a:gd name="T22" fmla="*/ 87 w 309"/>
                <a:gd name="T23" fmla="*/ 792 h 193"/>
                <a:gd name="T24" fmla="*/ 100 w 309"/>
                <a:gd name="T25" fmla="*/ 834 h 193"/>
                <a:gd name="T26" fmla="*/ 118 w 309"/>
                <a:gd name="T27" fmla="*/ 870 h 193"/>
                <a:gd name="T28" fmla="*/ 139 w 309"/>
                <a:gd name="T29" fmla="*/ 906 h 193"/>
                <a:gd name="T30" fmla="*/ 161 w 309"/>
                <a:gd name="T31" fmla="*/ 942 h 193"/>
                <a:gd name="T32" fmla="*/ 183 w 309"/>
                <a:gd name="T33" fmla="*/ 966 h 193"/>
                <a:gd name="T34" fmla="*/ 205 w 309"/>
                <a:gd name="T35" fmla="*/ 984 h 193"/>
                <a:gd name="T36" fmla="*/ 235 w 309"/>
                <a:gd name="T37" fmla="*/ 1008 h 193"/>
                <a:gd name="T38" fmla="*/ 270 w 309"/>
                <a:gd name="T39" fmla="*/ 1032 h 193"/>
                <a:gd name="T40" fmla="*/ 305 w 309"/>
                <a:gd name="T41" fmla="*/ 1044 h 193"/>
                <a:gd name="T42" fmla="*/ 336 w 309"/>
                <a:gd name="T43" fmla="*/ 1062 h 193"/>
                <a:gd name="T44" fmla="*/ 371 w 309"/>
                <a:gd name="T45" fmla="*/ 1074 h 193"/>
                <a:gd name="T46" fmla="*/ 401 w 309"/>
                <a:gd name="T47" fmla="*/ 1080 h 193"/>
                <a:gd name="T48" fmla="*/ 436 w 309"/>
                <a:gd name="T49" fmla="*/ 1086 h 193"/>
                <a:gd name="T50" fmla="*/ 471 w 309"/>
                <a:gd name="T51" fmla="*/ 1098 h 193"/>
                <a:gd name="T52" fmla="*/ 501 w 309"/>
                <a:gd name="T53" fmla="*/ 1104 h 193"/>
                <a:gd name="T54" fmla="*/ 536 w 309"/>
                <a:gd name="T55" fmla="*/ 1110 h 193"/>
                <a:gd name="T56" fmla="*/ 567 w 309"/>
                <a:gd name="T57" fmla="*/ 1110 h 193"/>
                <a:gd name="T58" fmla="*/ 602 w 309"/>
                <a:gd name="T59" fmla="*/ 1116 h 193"/>
                <a:gd name="T60" fmla="*/ 636 w 309"/>
                <a:gd name="T61" fmla="*/ 1122 h 193"/>
                <a:gd name="T62" fmla="*/ 667 w 309"/>
                <a:gd name="T63" fmla="*/ 1122 h 193"/>
                <a:gd name="T64" fmla="*/ 702 w 309"/>
                <a:gd name="T65" fmla="*/ 1128 h 193"/>
                <a:gd name="T66" fmla="*/ 732 w 309"/>
                <a:gd name="T67" fmla="*/ 1128 h 193"/>
                <a:gd name="T68" fmla="*/ 767 w 309"/>
                <a:gd name="T69" fmla="*/ 1134 h 193"/>
                <a:gd name="T70" fmla="*/ 802 w 309"/>
                <a:gd name="T71" fmla="*/ 1134 h 193"/>
                <a:gd name="T72" fmla="*/ 833 w 309"/>
                <a:gd name="T73" fmla="*/ 1134 h 193"/>
                <a:gd name="T74" fmla="*/ 867 w 309"/>
                <a:gd name="T75" fmla="*/ 1140 h 193"/>
                <a:gd name="T76" fmla="*/ 898 w 309"/>
                <a:gd name="T77" fmla="*/ 1140 h 193"/>
                <a:gd name="T78" fmla="*/ 933 w 309"/>
                <a:gd name="T79" fmla="*/ 1140 h 193"/>
                <a:gd name="T80" fmla="*/ 968 w 309"/>
                <a:gd name="T81" fmla="*/ 1146 h 193"/>
                <a:gd name="T82" fmla="*/ 998 w 309"/>
                <a:gd name="T83" fmla="*/ 1146 h 193"/>
                <a:gd name="T84" fmla="*/ 1033 w 309"/>
                <a:gd name="T85" fmla="*/ 1146 h 193"/>
                <a:gd name="T86" fmla="*/ 1064 w 309"/>
                <a:gd name="T87" fmla="*/ 1146 h 193"/>
                <a:gd name="T88" fmla="*/ 1099 w 309"/>
                <a:gd name="T89" fmla="*/ 1146 h 193"/>
                <a:gd name="T90" fmla="*/ 1133 w 309"/>
                <a:gd name="T91" fmla="*/ 1152 h 193"/>
                <a:gd name="T92" fmla="*/ 1164 w 309"/>
                <a:gd name="T93" fmla="*/ 1152 h 193"/>
                <a:gd name="T94" fmla="*/ 1199 w 309"/>
                <a:gd name="T95" fmla="*/ 1152 h 193"/>
                <a:gd name="T96" fmla="*/ 1229 w 309"/>
                <a:gd name="T97" fmla="*/ 1152 h 193"/>
                <a:gd name="T98" fmla="*/ 1264 w 309"/>
                <a:gd name="T99" fmla="*/ 1152 h 193"/>
                <a:gd name="T100" fmla="*/ 1295 w 309"/>
                <a:gd name="T101" fmla="*/ 1152 h 193"/>
                <a:gd name="T102" fmla="*/ 1330 w 309"/>
                <a:gd name="T103" fmla="*/ 1158 h 19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09"/>
                <a:gd name="T157" fmla="*/ 0 h 193"/>
                <a:gd name="T158" fmla="*/ 309 w 309"/>
                <a:gd name="T159" fmla="*/ 193 h 19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09" h="193">
                  <a:moveTo>
                    <a:pt x="0" y="0"/>
                  </a:moveTo>
                  <a:lnTo>
                    <a:pt x="0" y="9"/>
                  </a:lnTo>
                  <a:lnTo>
                    <a:pt x="1" y="17"/>
                  </a:lnTo>
                  <a:lnTo>
                    <a:pt x="1" y="25"/>
                  </a:lnTo>
                  <a:lnTo>
                    <a:pt x="2" y="32"/>
                  </a:lnTo>
                  <a:lnTo>
                    <a:pt x="2" y="38"/>
                  </a:lnTo>
                  <a:lnTo>
                    <a:pt x="3" y="45"/>
                  </a:lnTo>
                  <a:lnTo>
                    <a:pt x="3" y="50"/>
                  </a:lnTo>
                  <a:lnTo>
                    <a:pt x="4" y="55"/>
                  </a:lnTo>
                  <a:lnTo>
                    <a:pt x="4" y="60"/>
                  </a:lnTo>
                  <a:lnTo>
                    <a:pt x="5" y="65"/>
                  </a:lnTo>
                  <a:lnTo>
                    <a:pt x="5" y="69"/>
                  </a:lnTo>
                  <a:lnTo>
                    <a:pt x="6" y="73"/>
                  </a:lnTo>
                  <a:lnTo>
                    <a:pt x="6" y="77"/>
                  </a:lnTo>
                  <a:lnTo>
                    <a:pt x="7" y="80"/>
                  </a:lnTo>
                  <a:lnTo>
                    <a:pt x="7" y="84"/>
                  </a:lnTo>
                  <a:lnTo>
                    <a:pt x="8" y="87"/>
                  </a:lnTo>
                  <a:lnTo>
                    <a:pt x="8" y="90"/>
                  </a:lnTo>
                  <a:lnTo>
                    <a:pt x="9" y="93"/>
                  </a:lnTo>
                  <a:lnTo>
                    <a:pt x="9" y="95"/>
                  </a:lnTo>
                  <a:lnTo>
                    <a:pt x="10" y="98"/>
                  </a:lnTo>
                  <a:lnTo>
                    <a:pt x="10" y="101"/>
                  </a:lnTo>
                  <a:lnTo>
                    <a:pt x="11" y="103"/>
                  </a:lnTo>
                  <a:lnTo>
                    <a:pt x="11" y="105"/>
                  </a:lnTo>
                  <a:lnTo>
                    <a:pt x="12" y="107"/>
                  </a:lnTo>
                  <a:lnTo>
                    <a:pt x="12" y="109"/>
                  </a:lnTo>
                  <a:lnTo>
                    <a:pt x="13" y="111"/>
                  </a:lnTo>
                  <a:lnTo>
                    <a:pt x="14" y="114"/>
                  </a:lnTo>
                  <a:lnTo>
                    <a:pt x="14" y="117"/>
                  </a:lnTo>
                  <a:lnTo>
                    <a:pt x="15" y="119"/>
                  </a:lnTo>
                  <a:lnTo>
                    <a:pt x="16" y="121"/>
                  </a:lnTo>
                  <a:lnTo>
                    <a:pt x="17" y="124"/>
                  </a:lnTo>
                  <a:lnTo>
                    <a:pt x="17" y="126"/>
                  </a:lnTo>
                  <a:lnTo>
                    <a:pt x="18" y="128"/>
                  </a:lnTo>
                  <a:lnTo>
                    <a:pt x="19" y="129"/>
                  </a:lnTo>
                  <a:lnTo>
                    <a:pt x="20" y="132"/>
                  </a:lnTo>
                  <a:lnTo>
                    <a:pt x="21" y="135"/>
                  </a:lnTo>
                  <a:lnTo>
                    <a:pt x="22" y="137"/>
                  </a:lnTo>
                  <a:lnTo>
                    <a:pt x="23" y="139"/>
                  </a:lnTo>
                  <a:lnTo>
                    <a:pt x="24" y="141"/>
                  </a:lnTo>
                  <a:lnTo>
                    <a:pt x="26" y="143"/>
                  </a:lnTo>
                  <a:lnTo>
                    <a:pt x="27" y="145"/>
                  </a:lnTo>
                  <a:lnTo>
                    <a:pt x="28" y="147"/>
                  </a:lnTo>
                  <a:lnTo>
                    <a:pt x="30" y="149"/>
                  </a:lnTo>
                  <a:lnTo>
                    <a:pt x="32" y="151"/>
                  </a:lnTo>
                  <a:lnTo>
                    <a:pt x="33" y="153"/>
                  </a:lnTo>
                  <a:lnTo>
                    <a:pt x="35" y="155"/>
                  </a:lnTo>
                  <a:lnTo>
                    <a:pt x="37" y="157"/>
                  </a:lnTo>
                  <a:lnTo>
                    <a:pt x="38" y="158"/>
                  </a:lnTo>
                  <a:lnTo>
                    <a:pt x="40" y="159"/>
                  </a:lnTo>
                  <a:lnTo>
                    <a:pt x="42" y="161"/>
                  </a:lnTo>
                  <a:lnTo>
                    <a:pt x="44" y="162"/>
                  </a:lnTo>
                  <a:lnTo>
                    <a:pt x="45" y="163"/>
                  </a:lnTo>
                  <a:lnTo>
                    <a:pt x="47" y="164"/>
                  </a:lnTo>
                  <a:lnTo>
                    <a:pt x="49" y="166"/>
                  </a:lnTo>
                  <a:lnTo>
                    <a:pt x="52" y="167"/>
                  </a:lnTo>
                  <a:lnTo>
                    <a:pt x="54" y="168"/>
                  </a:lnTo>
                  <a:lnTo>
                    <a:pt x="57" y="170"/>
                  </a:lnTo>
                  <a:lnTo>
                    <a:pt x="60" y="171"/>
                  </a:lnTo>
                  <a:lnTo>
                    <a:pt x="62" y="172"/>
                  </a:lnTo>
                  <a:lnTo>
                    <a:pt x="65" y="173"/>
                  </a:lnTo>
                  <a:lnTo>
                    <a:pt x="67" y="174"/>
                  </a:lnTo>
                  <a:lnTo>
                    <a:pt x="70" y="174"/>
                  </a:lnTo>
                  <a:lnTo>
                    <a:pt x="72" y="175"/>
                  </a:lnTo>
                  <a:lnTo>
                    <a:pt x="75" y="176"/>
                  </a:lnTo>
                  <a:lnTo>
                    <a:pt x="77" y="177"/>
                  </a:lnTo>
                  <a:lnTo>
                    <a:pt x="80" y="177"/>
                  </a:lnTo>
                  <a:lnTo>
                    <a:pt x="82" y="178"/>
                  </a:lnTo>
                  <a:lnTo>
                    <a:pt x="85" y="179"/>
                  </a:lnTo>
                  <a:lnTo>
                    <a:pt x="87" y="179"/>
                  </a:lnTo>
                  <a:lnTo>
                    <a:pt x="90" y="180"/>
                  </a:lnTo>
                  <a:lnTo>
                    <a:pt x="92" y="180"/>
                  </a:lnTo>
                  <a:lnTo>
                    <a:pt x="95" y="181"/>
                  </a:lnTo>
                  <a:lnTo>
                    <a:pt x="98" y="181"/>
                  </a:lnTo>
                  <a:lnTo>
                    <a:pt x="100" y="181"/>
                  </a:lnTo>
                  <a:lnTo>
                    <a:pt x="103" y="182"/>
                  </a:lnTo>
                  <a:lnTo>
                    <a:pt x="105" y="182"/>
                  </a:lnTo>
                  <a:lnTo>
                    <a:pt x="108" y="183"/>
                  </a:lnTo>
                  <a:lnTo>
                    <a:pt x="110" y="183"/>
                  </a:lnTo>
                  <a:lnTo>
                    <a:pt x="113" y="183"/>
                  </a:lnTo>
                  <a:lnTo>
                    <a:pt x="115" y="184"/>
                  </a:lnTo>
                  <a:lnTo>
                    <a:pt x="118" y="184"/>
                  </a:lnTo>
                  <a:lnTo>
                    <a:pt x="120" y="184"/>
                  </a:lnTo>
                  <a:lnTo>
                    <a:pt x="123" y="185"/>
                  </a:lnTo>
                  <a:lnTo>
                    <a:pt x="125" y="185"/>
                  </a:lnTo>
                  <a:lnTo>
                    <a:pt x="128" y="185"/>
                  </a:lnTo>
                  <a:lnTo>
                    <a:pt x="130" y="185"/>
                  </a:lnTo>
                  <a:lnTo>
                    <a:pt x="133" y="186"/>
                  </a:lnTo>
                  <a:lnTo>
                    <a:pt x="135" y="186"/>
                  </a:lnTo>
                  <a:lnTo>
                    <a:pt x="138" y="186"/>
                  </a:lnTo>
                  <a:lnTo>
                    <a:pt x="141" y="186"/>
                  </a:lnTo>
                  <a:lnTo>
                    <a:pt x="143" y="186"/>
                  </a:lnTo>
                  <a:lnTo>
                    <a:pt x="146" y="187"/>
                  </a:lnTo>
                  <a:lnTo>
                    <a:pt x="148" y="187"/>
                  </a:lnTo>
                  <a:lnTo>
                    <a:pt x="151" y="187"/>
                  </a:lnTo>
                  <a:lnTo>
                    <a:pt x="153" y="187"/>
                  </a:lnTo>
                  <a:lnTo>
                    <a:pt x="156" y="187"/>
                  </a:lnTo>
                  <a:lnTo>
                    <a:pt x="158" y="188"/>
                  </a:lnTo>
                  <a:lnTo>
                    <a:pt x="161" y="188"/>
                  </a:lnTo>
                  <a:lnTo>
                    <a:pt x="163" y="188"/>
                  </a:lnTo>
                  <a:lnTo>
                    <a:pt x="166" y="188"/>
                  </a:lnTo>
                  <a:lnTo>
                    <a:pt x="168" y="188"/>
                  </a:lnTo>
                  <a:lnTo>
                    <a:pt x="171" y="188"/>
                  </a:lnTo>
                  <a:lnTo>
                    <a:pt x="173" y="189"/>
                  </a:lnTo>
                  <a:lnTo>
                    <a:pt x="176" y="189"/>
                  </a:lnTo>
                  <a:lnTo>
                    <a:pt x="179" y="189"/>
                  </a:lnTo>
                  <a:lnTo>
                    <a:pt x="181" y="189"/>
                  </a:lnTo>
                  <a:lnTo>
                    <a:pt x="184" y="189"/>
                  </a:lnTo>
                  <a:lnTo>
                    <a:pt x="186" y="189"/>
                  </a:lnTo>
                  <a:lnTo>
                    <a:pt x="189" y="189"/>
                  </a:lnTo>
                  <a:lnTo>
                    <a:pt x="191" y="189"/>
                  </a:lnTo>
                  <a:lnTo>
                    <a:pt x="194" y="190"/>
                  </a:lnTo>
                  <a:lnTo>
                    <a:pt x="196" y="190"/>
                  </a:lnTo>
                  <a:lnTo>
                    <a:pt x="199" y="190"/>
                  </a:lnTo>
                  <a:lnTo>
                    <a:pt x="201" y="190"/>
                  </a:lnTo>
                  <a:lnTo>
                    <a:pt x="204" y="190"/>
                  </a:lnTo>
                  <a:lnTo>
                    <a:pt x="206" y="190"/>
                  </a:lnTo>
                  <a:lnTo>
                    <a:pt x="209" y="190"/>
                  </a:lnTo>
                  <a:lnTo>
                    <a:pt x="211" y="190"/>
                  </a:lnTo>
                  <a:lnTo>
                    <a:pt x="214" y="190"/>
                  </a:lnTo>
                  <a:lnTo>
                    <a:pt x="216" y="190"/>
                  </a:lnTo>
                  <a:lnTo>
                    <a:pt x="219" y="191"/>
                  </a:lnTo>
                  <a:lnTo>
                    <a:pt x="222" y="191"/>
                  </a:lnTo>
                  <a:lnTo>
                    <a:pt x="224" y="191"/>
                  </a:lnTo>
                  <a:lnTo>
                    <a:pt x="227" y="191"/>
                  </a:lnTo>
                  <a:lnTo>
                    <a:pt x="229" y="191"/>
                  </a:lnTo>
                  <a:lnTo>
                    <a:pt x="232" y="191"/>
                  </a:lnTo>
                  <a:lnTo>
                    <a:pt x="234" y="191"/>
                  </a:lnTo>
                  <a:lnTo>
                    <a:pt x="237" y="191"/>
                  </a:lnTo>
                  <a:lnTo>
                    <a:pt x="239" y="191"/>
                  </a:lnTo>
                  <a:lnTo>
                    <a:pt x="242" y="191"/>
                  </a:lnTo>
                  <a:lnTo>
                    <a:pt x="244" y="191"/>
                  </a:lnTo>
                  <a:lnTo>
                    <a:pt x="247" y="191"/>
                  </a:lnTo>
                  <a:lnTo>
                    <a:pt x="249" y="191"/>
                  </a:lnTo>
                  <a:lnTo>
                    <a:pt x="252" y="191"/>
                  </a:lnTo>
                  <a:lnTo>
                    <a:pt x="254" y="192"/>
                  </a:lnTo>
                  <a:lnTo>
                    <a:pt x="257" y="192"/>
                  </a:lnTo>
                  <a:lnTo>
                    <a:pt x="260" y="192"/>
                  </a:lnTo>
                  <a:lnTo>
                    <a:pt x="262" y="192"/>
                  </a:lnTo>
                  <a:lnTo>
                    <a:pt x="265" y="192"/>
                  </a:lnTo>
                  <a:lnTo>
                    <a:pt x="267" y="192"/>
                  </a:lnTo>
                  <a:lnTo>
                    <a:pt x="270" y="192"/>
                  </a:lnTo>
                  <a:lnTo>
                    <a:pt x="272" y="192"/>
                  </a:lnTo>
                  <a:lnTo>
                    <a:pt x="275" y="192"/>
                  </a:lnTo>
                  <a:lnTo>
                    <a:pt x="277" y="192"/>
                  </a:lnTo>
                  <a:lnTo>
                    <a:pt x="280" y="192"/>
                  </a:lnTo>
                  <a:lnTo>
                    <a:pt x="282" y="192"/>
                  </a:lnTo>
                  <a:lnTo>
                    <a:pt x="285" y="192"/>
                  </a:lnTo>
                  <a:lnTo>
                    <a:pt x="287" y="192"/>
                  </a:lnTo>
                  <a:lnTo>
                    <a:pt x="290" y="192"/>
                  </a:lnTo>
                  <a:lnTo>
                    <a:pt x="292" y="192"/>
                  </a:lnTo>
                  <a:lnTo>
                    <a:pt x="295" y="192"/>
                  </a:lnTo>
                  <a:lnTo>
                    <a:pt x="297" y="192"/>
                  </a:lnTo>
                  <a:lnTo>
                    <a:pt x="300" y="193"/>
                  </a:lnTo>
                  <a:lnTo>
                    <a:pt x="303" y="193"/>
                  </a:lnTo>
                  <a:lnTo>
                    <a:pt x="305" y="193"/>
                  </a:lnTo>
                  <a:lnTo>
                    <a:pt x="308" y="193"/>
                  </a:lnTo>
                  <a:lnTo>
                    <a:pt x="309" y="19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4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01" name="Rectangle 167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228600" y="1500188"/>
            <a:ext cx="7086600" cy="5114925"/>
            <a:chOff x="144" y="945"/>
            <a:chExt cx="4464" cy="3222"/>
          </a:xfrm>
        </p:grpSpPr>
        <p:sp>
          <p:nvSpPr>
            <p:cNvPr id="10278" name="AutoShape 5"/>
            <p:cNvSpPr>
              <a:spLocks noChangeAspect="1" noChangeArrowheads="1" noTextEdit="1"/>
            </p:cNvSpPr>
            <p:nvPr/>
          </p:nvSpPr>
          <p:spPr bwMode="auto">
            <a:xfrm>
              <a:off x="144" y="945"/>
              <a:ext cx="446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79" name="Rectangle 7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280" name="Line 8"/>
            <p:cNvSpPr>
              <a:spLocks noChangeShapeType="1"/>
            </p:cNvSpPr>
            <p:nvPr/>
          </p:nvSpPr>
          <p:spPr bwMode="auto">
            <a:xfrm flipV="1">
              <a:off x="28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1" name="Line 9"/>
            <p:cNvSpPr>
              <a:spLocks noChangeShapeType="1"/>
            </p:cNvSpPr>
            <p:nvPr/>
          </p:nvSpPr>
          <p:spPr bwMode="auto">
            <a:xfrm flipV="1">
              <a:off x="29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2" name="Line 10"/>
            <p:cNvSpPr>
              <a:spLocks noChangeShapeType="1"/>
            </p:cNvSpPr>
            <p:nvPr/>
          </p:nvSpPr>
          <p:spPr bwMode="auto">
            <a:xfrm flipV="1">
              <a:off x="42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3" name="Line 11"/>
            <p:cNvSpPr>
              <a:spLocks noChangeShapeType="1"/>
            </p:cNvSpPr>
            <p:nvPr/>
          </p:nvSpPr>
          <p:spPr bwMode="auto">
            <a:xfrm flipV="1">
              <a:off x="43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4" name="Line 12"/>
            <p:cNvSpPr>
              <a:spLocks noChangeShapeType="1"/>
            </p:cNvSpPr>
            <p:nvPr/>
          </p:nvSpPr>
          <p:spPr bwMode="auto">
            <a:xfrm flipV="1">
              <a:off x="5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5" name="Line 13"/>
            <p:cNvSpPr>
              <a:spLocks noChangeShapeType="1"/>
            </p:cNvSpPr>
            <p:nvPr/>
          </p:nvSpPr>
          <p:spPr bwMode="auto">
            <a:xfrm flipV="1">
              <a:off x="57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6" name="Line 14"/>
            <p:cNvSpPr>
              <a:spLocks noChangeShapeType="1"/>
            </p:cNvSpPr>
            <p:nvPr/>
          </p:nvSpPr>
          <p:spPr bwMode="auto">
            <a:xfrm flipV="1">
              <a:off x="70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7" name="Line 15"/>
            <p:cNvSpPr>
              <a:spLocks noChangeShapeType="1"/>
            </p:cNvSpPr>
            <p:nvPr/>
          </p:nvSpPr>
          <p:spPr bwMode="auto">
            <a:xfrm flipV="1">
              <a:off x="71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8" name="Line 16"/>
            <p:cNvSpPr>
              <a:spLocks noChangeShapeType="1"/>
            </p:cNvSpPr>
            <p:nvPr/>
          </p:nvSpPr>
          <p:spPr bwMode="auto">
            <a:xfrm flipV="1">
              <a:off x="84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89" name="Line 17"/>
            <p:cNvSpPr>
              <a:spLocks noChangeShapeType="1"/>
            </p:cNvSpPr>
            <p:nvPr/>
          </p:nvSpPr>
          <p:spPr bwMode="auto">
            <a:xfrm flipV="1">
              <a:off x="84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0" name="Line 18"/>
            <p:cNvSpPr>
              <a:spLocks noChangeShapeType="1"/>
            </p:cNvSpPr>
            <p:nvPr/>
          </p:nvSpPr>
          <p:spPr bwMode="auto">
            <a:xfrm flipV="1">
              <a:off x="98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1" name="Line 19"/>
            <p:cNvSpPr>
              <a:spLocks noChangeShapeType="1"/>
            </p:cNvSpPr>
            <p:nvPr/>
          </p:nvSpPr>
          <p:spPr bwMode="auto">
            <a:xfrm flipV="1">
              <a:off x="98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2" name="Line 20"/>
            <p:cNvSpPr>
              <a:spLocks noChangeShapeType="1"/>
            </p:cNvSpPr>
            <p:nvPr/>
          </p:nvSpPr>
          <p:spPr bwMode="auto">
            <a:xfrm flipV="1">
              <a:off x="112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3" name="Line 21"/>
            <p:cNvSpPr>
              <a:spLocks noChangeShapeType="1"/>
            </p:cNvSpPr>
            <p:nvPr/>
          </p:nvSpPr>
          <p:spPr bwMode="auto">
            <a:xfrm flipV="1">
              <a:off x="112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4" name="Line 22"/>
            <p:cNvSpPr>
              <a:spLocks noChangeShapeType="1"/>
            </p:cNvSpPr>
            <p:nvPr/>
          </p:nvSpPr>
          <p:spPr bwMode="auto">
            <a:xfrm flipV="1">
              <a:off x="126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5" name="Line 23"/>
            <p:cNvSpPr>
              <a:spLocks noChangeShapeType="1"/>
            </p:cNvSpPr>
            <p:nvPr/>
          </p:nvSpPr>
          <p:spPr bwMode="auto">
            <a:xfrm flipV="1">
              <a:off x="126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6" name="Line 24"/>
            <p:cNvSpPr>
              <a:spLocks noChangeShapeType="1"/>
            </p:cNvSpPr>
            <p:nvPr/>
          </p:nvSpPr>
          <p:spPr bwMode="auto">
            <a:xfrm flipV="1">
              <a:off x="140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7" name="Line 25"/>
            <p:cNvSpPr>
              <a:spLocks noChangeShapeType="1"/>
            </p:cNvSpPr>
            <p:nvPr/>
          </p:nvSpPr>
          <p:spPr bwMode="auto">
            <a:xfrm flipV="1">
              <a:off x="140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8" name="Line 26"/>
            <p:cNvSpPr>
              <a:spLocks noChangeShapeType="1"/>
            </p:cNvSpPr>
            <p:nvPr/>
          </p:nvSpPr>
          <p:spPr bwMode="auto">
            <a:xfrm flipV="1">
              <a:off x="153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99" name="Line 27"/>
            <p:cNvSpPr>
              <a:spLocks noChangeShapeType="1"/>
            </p:cNvSpPr>
            <p:nvPr/>
          </p:nvSpPr>
          <p:spPr bwMode="auto">
            <a:xfrm flipV="1">
              <a:off x="154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0" name="Line 28"/>
            <p:cNvSpPr>
              <a:spLocks noChangeShapeType="1"/>
            </p:cNvSpPr>
            <p:nvPr/>
          </p:nvSpPr>
          <p:spPr bwMode="auto">
            <a:xfrm flipV="1">
              <a:off x="167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1" name="Line 29"/>
            <p:cNvSpPr>
              <a:spLocks noChangeShapeType="1"/>
            </p:cNvSpPr>
            <p:nvPr/>
          </p:nvSpPr>
          <p:spPr bwMode="auto">
            <a:xfrm flipV="1">
              <a:off x="168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2" name="Line 30"/>
            <p:cNvSpPr>
              <a:spLocks noChangeShapeType="1"/>
            </p:cNvSpPr>
            <p:nvPr/>
          </p:nvSpPr>
          <p:spPr bwMode="auto">
            <a:xfrm flipV="1">
              <a:off x="181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3" name="Line 31"/>
            <p:cNvSpPr>
              <a:spLocks noChangeShapeType="1"/>
            </p:cNvSpPr>
            <p:nvPr/>
          </p:nvSpPr>
          <p:spPr bwMode="auto">
            <a:xfrm flipV="1">
              <a:off x="182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4" name="Line 32"/>
            <p:cNvSpPr>
              <a:spLocks noChangeShapeType="1"/>
            </p:cNvSpPr>
            <p:nvPr/>
          </p:nvSpPr>
          <p:spPr bwMode="auto">
            <a:xfrm flipV="1">
              <a:off x="195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5" name="Line 33"/>
            <p:cNvSpPr>
              <a:spLocks noChangeShapeType="1"/>
            </p:cNvSpPr>
            <p:nvPr/>
          </p:nvSpPr>
          <p:spPr bwMode="auto">
            <a:xfrm flipV="1">
              <a:off x="195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6" name="Line 34"/>
            <p:cNvSpPr>
              <a:spLocks noChangeShapeType="1"/>
            </p:cNvSpPr>
            <p:nvPr/>
          </p:nvSpPr>
          <p:spPr bwMode="auto">
            <a:xfrm flipV="1">
              <a:off x="209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7" name="Line 35"/>
            <p:cNvSpPr>
              <a:spLocks noChangeShapeType="1"/>
            </p:cNvSpPr>
            <p:nvPr/>
          </p:nvSpPr>
          <p:spPr bwMode="auto">
            <a:xfrm flipV="1">
              <a:off x="209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8" name="Line 36"/>
            <p:cNvSpPr>
              <a:spLocks noChangeShapeType="1"/>
            </p:cNvSpPr>
            <p:nvPr/>
          </p:nvSpPr>
          <p:spPr bwMode="auto">
            <a:xfrm flipV="1">
              <a:off x="223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09" name="Line 37"/>
            <p:cNvSpPr>
              <a:spLocks noChangeShapeType="1"/>
            </p:cNvSpPr>
            <p:nvPr/>
          </p:nvSpPr>
          <p:spPr bwMode="auto">
            <a:xfrm flipV="1">
              <a:off x="223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0" name="Line 38"/>
            <p:cNvSpPr>
              <a:spLocks noChangeShapeType="1"/>
            </p:cNvSpPr>
            <p:nvPr/>
          </p:nvSpPr>
          <p:spPr bwMode="auto">
            <a:xfrm flipV="1">
              <a:off x="251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1" name="Line 39"/>
            <p:cNvSpPr>
              <a:spLocks noChangeShapeType="1"/>
            </p:cNvSpPr>
            <p:nvPr/>
          </p:nvSpPr>
          <p:spPr bwMode="auto">
            <a:xfrm flipV="1">
              <a:off x="251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2" name="Line 40"/>
            <p:cNvSpPr>
              <a:spLocks noChangeShapeType="1"/>
            </p:cNvSpPr>
            <p:nvPr/>
          </p:nvSpPr>
          <p:spPr bwMode="auto">
            <a:xfrm flipV="1">
              <a:off x="265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3" name="Line 41"/>
            <p:cNvSpPr>
              <a:spLocks noChangeShapeType="1"/>
            </p:cNvSpPr>
            <p:nvPr/>
          </p:nvSpPr>
          <p:spPr bwMode="auto">
            <a:xfrm flipV="1">
              <a:off x="265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4" name="Line 42"/>
            <p:cNvSpPr>
              <a:spLocks noChangeShapeType="1"/>
            </p:cNvSpPr>
            <p:nvPr/>
          </p:nvSpPr>
          <p:spPr bwMode="auto">
            <a:xfrm flipV="1">
              <a:off x="279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5" name="Line 43"/>
            <p:cNvSpPr>
              <a:spLocks noChangeShapeType="1"/>
            </p:cNvSpPr>
            <p:nvPr/>
          </p:nvSpPr>
          <p:spPr bwMode="auto">
            <a:xfrm flipV="1">
              <a:off x="279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6" name="Line 44"/>
            <p:cNvSpPr>
              <a:spLocks noChangeShapeType="1"/>
            </p:cNvSpPr>
            <p:nvPr/>
          </p:nvSpPr>
          <p:spPr bwMode="auto">
            <a:xfrm flipV="1">
              <a:off x="293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7" name="Line 45"/>
            <p:cNvSpPr>
              <a:spLocks noChangeShapeType="1"/>
            </p:cNvSpPr>
            <p:nvPr/>
          </p:nvSpPr>
          <p:spPr bwMode="auto">
            <a:xfrm flipV="1">
              <a:off x="293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8" name="Line 46"/>
            <p:cNvSpPr>
              <a:spLocks noChangeShapeType="1"/>
            </p:cNvSpPr>
            <p:nvPr/>
          </p:nvSpPr>
          <p:spPr bwMode="auto">
            <a:xfrm flipV="1">
              <a:off x="306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19" name="Line 47"/>
            <p:cNvSpPr>
              <a:spLocks noChangeShapeType="1"/>
            </p:cNvSpPr>
            <p:nvPr/>
          </p:nvSpPr>
          <p:spPr bwMode="auto">
            <a:xfrm flipV="1">
              <a:off x="306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0" name="Line 48"/>
            <p:cNvSpPr>
              <a:spLocks noChangeShapeType="1"/>
            </p:cNvSpPr>
            <p:nvPr/>
          </p:nvSpPr>
          <p:spPr bwMode="auto">
            <a:xfrm flipV="1">
              <a:off x="320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1" name="Line 49"/>
            <p:cNvSpPr>
              <a:spLocks noChangeShapeType="1"/>
            </p:cNvSpPr>
            <p:nvPr/>
          </p:nvSpPr>
          <p:spPr bwMode="auto">
            <a:xfrm flipV="1">
              <a:off x="3209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2" name="Line 50"/>
            <p:cNvSpPr>
              <a:spLocks noChangeShapeType="1"/>
            </p:cNvSpPr>
            <p:nvPr/>
          </p:nvSpPr>
          <p:spPr bwMode="auto">
            <a:xfrm flipV="1">
              <a:off x="3344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3" name="Line 51"/>
            <p:cNvSpPr>
              <a:spLocks noChangeShapeType="1"/>
            </p:cNvSpPr>
            <p:nvPr/>
          </p:nvSpPr>
          <p:spPr bwMode="auto">
            <a:xfrm flipV="1">
              <a:off x="334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4" name="Line 52"/>
            <p:cNvSpPr>
              <a:spLocks noChangeShapeType="1"/>
            </p:cNvSpPr>
            <p:nvPr/>
          </p:nvSpPr>
          <p:spPr bwMode="auto">
            <a:xfrm flipV="1">
              <a:off x="348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5" name="Line 53"/>
            <p:cNvSpPr>
              <a:spLocks noChangeShapeType="1"/>
            </p:cNvSpPr>
            <p:nvPr/>
          </p:nvSpPr>
          <p:spPr bwMode="auto">
            <a:xfrm flipV="1">
              <a:off x="3488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6" name="Line 54"/>
            <p:cNvSpPr>
              <a:spLocks noChangeShapeType="1"/>
            </p:cNvSpPr>
            <p:nvPr/>
          </p:nvSpPr>
          <p:spPr bwMode="auto">
            <a:xfrm flipV="1">
              <a:off x="3623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7" name="Line 55"/>
            <p:cNvSpPr>
              <a:spLocks noChangeShapeType="1"/>
            </p:cNvSpPr>
            <p:nvPr/>
          </p:nvSpPr>
          <p:spPr bwMode="auto">
            <a:xfrm flipV="1">
              <a:off x="362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8" name="Line 56"/>
            <p:cNvSpPr>
              <a:spLocks noChangeShapeType="1"/>
            </p:cNvSpPr>
            <p:nvPr/>
          </p:nvSpPr>
          <p:spPr bwMode="auto">
            <a:xfrm flipV="1">
              <a:off x="376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29" name="Line 57"/>
            <p:cNvSpPr>
              <a:spLocks noChangeShapeType="1"/>
            </p:cNvSpPr>
            <p:nvPr/>
          </p:nvSpPr>
          <p:spPr bwMode="auto">
            <a:xfrm flipV="1">
              <a:off x="37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0" name="Line 58"/>
            <p:cNvSpPr>
              <a:spLocks noChangeShapeType="1"/>
            </p:cNvSpPr>
            <p:nvPr/>
          </p:nvSpPr>
          <p:spPr bwMode="auto">
            <a:xfrm flipV="1">
              <a:off x="390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1" name="Line 59"/>
            <p:cNvSpPr>
              <a:spLocks noChangeShapeType="1"/>
            </p:cNvSpPr>
            <p:nvPr/>
          </p:nvSpPr>
          <p:spPr bwMode="auto">
            <a:xfrm flipV="1">
              <a:off x="390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2" name="Line 60"/>
            <p:cNvSpPr>
              <a:spLocks noChangeShapeType="1"/>
            </p:cNvSpPr>
            <p:nvPr/>
          </p:nvSpPr>
          <p:spPr bwMode="auto">
            <a:xfrm flipV="1">
              <a:off x="404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3" name="Line 61"/>
            <p:cNvSpPr>
              <a:spLocks noChangeShapeType="1"/>
            </p:cNvSpPr>
            <p:nvPr/>
          </p:nvSpPr>
          <p:spPr bwMode="auto">
            <a:xfrm flipV="1">
              <a:off x="404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4" name="Line 62"/>
            <p:cNvSpPr>
              <a:spLocks noChangeShapeType="1"/>
            </p:cNvSpPr>
            <p:nvPr/>
          </p:nvSpPr>
          <p:spPr bwMode="auto">
            <a:xfrm flipV="1">
              <a:off x="417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5" name="Line 63"/>
            <p:cNvSpPr>
              <a:spLocks noChangeShapeType="1"/>
            </p:cNvSpPr>
            <p:nvPr/>
          </p:nvSpPr>
          <p:spPr bwMode="auto">
            <a:xfrm flipV="1">
              <a:off x="4181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6" name="Line 64"/>
            <p:cNvSpPr>
              <a:spLocks noChangeShapeType="1"/>
            </p:cNvSpPr>
            <p:nvPr/>
          </p:nvSpPr>
          <p:spPr bwMode="auto">
            <a:xfrm flipV="1">
              <a:off x="431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7" name="Line 65"/>
            <p:cNvSpPr>
              <a:spLocks noChangeShapeType="1"/>
            </p:cNvSpPr>
            <p:nvPr/>
          </p:nvSpPr>
          <p:spPr bwMode="auto">
            <a:xfrm flipV="1">
              <a:off x="432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8" name="Line 66"/>
            <p:cNvSpPr>
              <a:spLocks noChangeShapeType="1"/>
            </p:cNvSpPr>
            <p:nvPr/>
          </p:nvSpPr>
          <p:spPr bwMode="auto">
            <a:xfrm flipV="1">
              <a:off x="4455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39" name="Line 67"/>
            <p:cNvSpPr>
              <a:spLocks noChangeShapeType="1"/>
            </p:cNvSpPr>
            <p:nvPr/>
          </p:nvSpPr>
          <p:spPr bwMode="auto">
            <a:xfrm flipV="1">
              <a:off x="446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0" name="Line 68"/>
            <p:cNvSpPr>
              <a:spLocks noChangeShapeType="1"/>
            </p:cNvSpPr>
            <p:nvPr/>
          </p:nvSpPr>
          <p:spPr bwMode="auto">
            <a:xfrm>
              <a:off x="153" y="40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1" name="Line 69"/>
            <p:cNvSpPr>
              <a:spLocks noChangeShapeType="1"/>
            </p:cNvSpPr>
            <p:nvPr/>
          </p:nvSpPr>
          <p:spPr bwMode="auto">
            <a:xfrm>
              <a:off x="153" y="40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2" name="Line 70"/>
            <p:cNvSpPr>
              <a:spLocks noChangeShapeType="1"/>
            </p:cNvSpPr>
            <p:nvPr/>
          </p:nvSpPr>
          <p:spPr bwMode="auto">
            <a:xfrm>
              <a:off x="153" y="38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3" name="Line 71"/>
            <p:cNvSpPr>
              <a:spLocks noChangeShapeType="1"/>
            </p:cNvSpPr>
            <p:nvPr/>
          </p:nvSpPr>
          <p:spPr bwMode="auto">
            <a:xfrm>
              <a:off x="153" y="38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4" name="Line 72"/>
            <p:cNvSpPr>
              <a:spLocks noChangeShapeType="1"/>
            </p:cNvSpPr>
            <p:nvPr/>
          </p:nvSpPr>
          <p:spPr bwMode="auto">
            <a:xfrm>
              <a:off x="153" y="374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5" name="Line 73"/>
            <p:cNvSpPr>
              <a:spLocks noChangeShapeType="1"/>
            </p:cNvSpPr>
            <p:nvPr/>
          </p:nvSpPr>
          <p:spPr bwMode="auto">
            <a:xfrm>
              <a:off x="153" y="37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6" name="Line 74"/>
            <p:cNvSpPr>
              <a:spLocks noChangeShapeType="1"/>
            </p:cNvSpPr>
            <p:nvPr/>
          </p:nvSpPr>
          <p:spPr bwMode="auto">
            <a:xfrm>
              <a:off x="153" y="36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7" name="Line 75"/>
            <p:cNvSpPr>
              <a:spLocks noChangeShapeType="1"/>
            </p:cNvSpPr>
            <p:nvPr/>
          </p:nvSpPr>
          <p:spPr bwMode="auto">
            <a:xfrm>
              <a:off x="153" y="36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8" name="Line 76"/>
            <p:cNvSpPr>
              <a:spLocks noChangeShapeType="1"/>
            </p:cNvSpPr>
            <p:nvPr/>
          </p:nvSpPr>
          <p:spPr bwMode="auto">
            <a:xfrm>
              <a:off x="153" y="34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49" name="Line 77"/>
            <p:cNvSpPr>
              <a:spLocks noChangeShapeType="1"/>
            </p:cNvSpPr>
            <p:nvPr/>
          </p:nvSpPr>
          <p:spPr bwMode="auto">
            <a:xfrm>
              <a:off x="153" y="34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0" name="Line 78"/>
            <p:cNvSpPr>
              <a:spLocks noChangeShapeType="1"/>
            </p:cNvSpPr>
            <p:nvPr/>
          </p:nvSpPr>
          <p:spPr bwMode="auto">
            <a:xfrm>
              <a:off x="153" y="335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1" name="Line 79"/>
            <p:cNvSpPr>
              <a:spLocks noChangeShapeType="1"/>
            </p:cNvSpPr>
            <p:nvPr/>
          </p:nvSpPr>
          <p:spPr bwMode="auto">
            <a:xfrm>
              <a:off x="153" y="335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2" name="Line 80"/>
            <p:cNvSpPr>
              <a:spLocks noChangeShapeType="1"/>
            </p:cNvSpPr>
            <p:nvPr/>
          </p:nvSpPr>
          <p:spPr bwMode="auto">
            <a:xfrm>
              <a:off x="153" y="321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3" name="Line 81"/>
            <p:cNvSpPr>
              <a:spLocks noChangeShapeType="1"/>
            </p:cNvSpPr>
            <p:nvPr/>
          </p:nvSpPr>
          <p:spPr bwMode="auto">
            <a:xfrm>
              <a:off x="153" y="322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4" name="Line 82"/>
            <p:cNvSpPr>
              <a:spLocks noChangeShapeType="1"/>
            </p:cNvSpPr>
            <p:nvPr/>
          </p:nvSpPr>
          <p:spPr bwMode="auto">
            <a:xfrm>
              <a:off x="153" y="308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5" name="Line 83"/>
            <p:cNvSpPr>
              <a:spLocks noChangeShapeType="1"/>
            </p:cNvSpPr>
            <p:nvPr/>
          </p:nvSpPr>
          <p:spPr bwMode="auto">
            <a:xfrm>
              <a:off x="153" y="308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6" name="Line 84"/>
            <p:cNvSpPr>
              <a:spLocks noChangeShapeType="1"/>
            </p:cNvSpPr>
            <p:nvPr/>
          </p:nvSpPr>
          <p:spPr bwMode="auto">
            <a:xfrm>
              <a:off x="153" y="294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7" name="Line 85"/>
            <p:cNvSpPr>
              <a:spLocks noChangeShapeType="1"/>
            </p:cNvSpPr>
            <p:nvPr/>
          </p:nvSpPr>
          <p:spPr bwMode="auto">
            <a:xfrm>
              <a:off x="153" y="295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8" name="Line 86"/>
            <p:cNvSpPr>
              <a:spLocks noChangeShapeType="1"/>
            </p:cNvSpPr>
            <p:nvPr/>
          </p:nvSpPr>
          <p:spPr bwMode="auto">
            <a:xfrm>
              <a:off x="153" y="28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59" name="Line 87"/>
            <p:cNvSpPr>
              <a:spLocks noChangeShapeType="1"/>
            </p:cNvSpPr>
            <p:nvPr/>
          </p:nvSpPr>
          <p:spPr bwMode="auto">
            <a:xfrm>
              <a:off x="153" y="28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0" name="Line 88"/>
            <p:cNvSpPr>
              <a:spLocks noChangeShapeType="1"/>
            </p:cNvSpPr>
            <p:nvPr/>
          </p:nvSpPr>
          <p:spPr bwMode="auto">
            <a:xfrm>
              <a:off x="153" y="26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1" name="Line 89"/>
            <p:cNvSpPr>
              <a:spLocks noChangeShapeType="1"/>
            </p:cNvSpPr>
            <p:nvPr/>
          </p:nvSpPr>
          <p:spPr bwMode="auto">
            <a:xfrm>
              <a:off x="153" y="26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2" name="Line 90"/>
            <p:cNvSpPr>
              <a:spLocks noChangeShapeType="1"/>
            </p:cNvSpPr>
            <p:nvPr/>
          </p:nvSpPr>
          <p:spPr bwMode="auto">
            <a:xfrm>
              <a:off x="153" y="24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3" name="Line 91"/>
            <p:cNvSpPr>
              <a:spLocks noChangeShapeType="1"/>
            </p:cNvSpPr>
            <p:nvPr/>
          </p:nvSpPr>
          <p:spPr bwMode="auto">
            <a:xfrm>
              <a:off x="153" y="24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4" name="Line 92"/>
            <p:cNvSpPr>
              <a:spLocks noChangeShapeType="1"/>
            </p:cNvSpPr>
            <p:nvPr/>
          </p:nvSpPr>
          <p:spPr bwMode="auto">
            <a:xfrm>
              <a:off x="153" y="22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5" name="Line 93"/>
            <p:cNvSpPr>
              <a:spLocks noChangeShapeType="1"/>
            </p:cNvSpPr>
            <p:nvPr/>
          </p:nvSpPr>
          <p:spPr bwMode="auto">
            <a:xfrm>
              <a:off x="153" y="22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6" name="Line 94"/>
            <p:cNvSpPr>
              <a:spLocks noChangeShapeType="1"/>
            </p:cNvSpPr>
            <p:nvPr/>
          </p:nvSpPr>
          <p:spPr bwMode="auto">
            <a:xfrm>
              <a:off x="153" y="215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7" name="Line 95"/>
            <p:cNvSpPr>
              <a:spLocks noChangeShapeType="1"/>
            </p:cNvSpPr>
            <p:nvPr/>
          </p:nvSpPr>
          <p:spPr bwMode="auto">
            <a:xfrm>
              <a:off x="153" y="215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8" name="Line 96"/>
            <p:cNvSpPr>
              <a:spLocks noChangeShapeType="1"/>
            </p:cNvSpPr>
            <p:nvPr/>
          </p:nvSpPr>
          <p:spPr bwMode="auto">
            <a:xfrm>
              <a:off x="153" y="201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69" name="Line 97"/>
            <p:cNvSpPr>
              <a:spLocks noChangeShapeType="1"/>
            </p:cNvSpPr>
            <p:nvPr/>
          </p:nvSpPr>
          <p:spPr bwMode="auto">
            <a:xfrm>
              <a:off x="153" y="202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0" name="Line 98"/>
            <p:cNvSpPr>
              <a:spLocks noChangeShapeType="1"/>
            </p:cNvSpPr>
            <p:nvPr/>
          </p:nvSpPr>
          <p:spPr bwMode="auto">
            <a:xfrm>
              <a:off x="153" y="188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1" name="Line 99"/>
            <p:cNvSpPr>
              <a:spLocks noChangeShapeType="1"/>
            </p:cNvSpPr>
            <p:nvPr/>
          </p:nvSpPr>
          <p:spPr bwMode="auto">
            <a:xfrm>
              <a:off x="153" y="188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2" name="Line 100"/>
            <p:cNvSpPr>
              <a:spLocks noChangeShapeType="1"/>
            </p:cNvSpPr>
            <p:nvPr/>
          </p:nvSpPr>
          <p:spPr bwMode="auto">
            <a:xfrm>
              <a:off x="153" y="174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3" name="Line 101"/>
            <p:cNvSpPr>
              <a:spLocks noChangeShapeType="1"/>
            </p:cNvSpPr>
            <p:nvPr/>
          </p:nvSpPr>
          <p:spPr bwMode="auto">
            <a:xfrm>
              <a:off x="153" y="175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4" name="Line 102"/>
            <p:cNvSpPr>
              <a:spLocks noChangeShapeType="1"/>
            </p:cNvSpPr>
            <p:nvPr/>
          </p:nvSpPr>
          <p:spPr bwMode="auto">
            <a:xfrm>
              <a:off x="153" y="161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5" name="Line 103"/>
            <p:cNvSpPr>
              <a:spLocks noChangeShapeType="1"/>
            </p:cNvSpPr>
            <p:nvPr/>
          </p:nvSpPr>
          <p:spPr bwMode="auto">
            <a:xfrm>
              <a:off x="153" y="162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6" name="Line 104"/>
            <p:cNvSpPr>
              <a:spLocks noChangeShapeType="1"/>
            </p:cNvSpPr>
            <p:nvPr/>
          </p:nvSpPr>
          <p:spPr bwMode="auto">
            <a:xfrm>
              <a:off x="153" y="148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7" name="Line 105"/>
            <p:cNvSpPr>
              <a:spLocks noChangeShapeType="1"/>
            </p:cNvSpPr>
            <p:nvPr/>
          </p:nvSpPr>
          <p:spPr bwMode="auto">
            <a:xfrm>
              <a:off x="153" y="149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8" name="Line 106"/>
            <p:cNvSpPr>
              <a:spLocks noChangeShapeType="1"/>
            </p:cNvSpPr>
            <p:nvPr/>
          </p:nvSpPr>
          <p:spPr bwMode="auto">
            <a:xfrm>
              <a:off x="153" y="13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79" name="Line 107"/>
            <p:cNvSpPr>
              <a:spLocks noChangeShapeType="1"/>
            </p:cNvSpPr>
            <p:nvPr/>
          </p:nvSpPr>
          <p:spPr bwMode="auto">
            <a:xfrm>
              <a:off x="153" y="135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0" name="Line 108"/>
            <p:cNvSpPr>
              <a:spLocks noChangeShapeType="1"/>
            </p:cNvSpPr>
            <p:nvPr/>
          </p:nvSpPr>
          <p:spPr bwMode="auto">
            <a:xfrm>
              <a:off x="153" y="1215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1" name="Line 109"/>
            <p:cNvSpPr>
              <a:spLocks noChangeShapeType="1"/>
            </p:cNvSpPr>
            <p:nvPr/>
          </p:nvSpPr>
          <p:spPr bwMode="auto">
            <a:xfrm>
              <a:off x="153" y="122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2" name="Line 110"/>
            <p:cNvSpPr>
              <a:spLocks noChangeShapeType="1"/>
            </p:cNvSpPr>
            <p:nvPr/>
          </p:nvSpPr>
          <p:spPr bwMode="auto">
            <a:xfrm>
              <a:off x="153" y="108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3" name="Line 111"/>
            <p:cNvSpPr>
              <a:spLocks noChangeShapeType="1"/>
            </p:cNvSpPr>
            <p:nvPr/>
          </p:nvSpPr>
          <p:spPr bwMode="auto">
            <a:xfrm>
              <a:off x="153" y="108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4" name="Line 112"/>
            <p:cNvSpPr>
              <a:spLocks noChangeShapeType="1"/>
            </p:cNvSpPr>
            <p:nvPr/>
          </p:nvSpPr>
          <p:spPr bwMode="auto">
            <a:xfrm>
              <a:off x="153" y="2541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5" name="Line 113"/>
            <p:cNvSpPr>
              <a:spLocks noChangeShapeType="1"/>
            </p:cNvSpPr>
            <p:nvPr/>
          </p:nvSpPr>
          <p:spPr bwMode="auto">
            <a:xfrm>
              <a:off x="153" y="2547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6" name="Line 114"/>
            <p:cNvSpPr>
              <a:spLocks noChangeShapeType="1"/>
            </p:cNvSpPr>
            <p:nvPr/>
          </p:nvSpPr>
          <p:spPr bwMode="auto">
            <a:xfrm>
              <a:off x="153" y="2553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7" name="Line 115"/>
            <p:cNvSpPr>
              <a:spLocks noChangeShapeType="1"/>
            </p:cNvSpPr>
            <p:nvPr/>
          </p:nvSpPr>
          <p:spPr bwMode="auto">
            <a:xfrm>
              <a:off x="153" y="2559"/>
              <a:ext cx="445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88" name="Rectangle 116"/>
            <p:cNvSpPr>
              <a:spLocks noChangeArrowheads="1"/>
            </p:cNvSpPr>
            <p:nvPr/>
          </p:nvSpPr>
          <p:spPr bwMode="auto">
            <a:xfrm>
              <a:off x="4512" y="2361"/>
              <a:ext cx="7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0389" name="Freeform 117"/>
            <p:cNvSpPr>
              <a:spLocks/>
            </p:cNvSpPr>
            <p:nvPr/>
          </p:nvSpPr>
          <p:spPr bwMode="auto">
            <a:xfrm>
              <a:off x="4556" y="2499"/>
              <a:ext cx="39" cy="108"/>
            </a:xfrm>
            <a:custGeom>
              <a:avLst/>
              <a:gdLst>
                <a:gd name="T0" fmla="*/ 0 w 39"/>
                <a:gd name="T1" fmla="*/ 0 h 108"/>
                <a:gd name="T2" fmla="*/ 39 w 39"/>
                <a:gd name="T3" fmla="*/ 54 h 108"/>
                <a:gd name="T4" fmla="*/ 0 w 39"/>
                <a:gd name="T5" fmla="*/ 108 h 108"/>
                <a:gd name="T6" fmla="*/ 0 w 39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108"/>
                <a:gd name="T14" fmla="*/ 39 w 39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108">
                  <a:moveTo>
                    <a:pt x="0" y="0"/>
                  </a:moveTo>
                  <a:lnTo>
                    <a:pt x="39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390" name="Line 118"/>
            <p:cNvSpPr>
              <a:spLocks noChangeShapeType="1"/>
            </p:cNvSpPr>
            <p:nvPr/>
          </p:nvSpPr>
          <p:spPr bwMode="auto">
            <a:xfrm flipV="1">
              <a:off x="2367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1" name="Line 119"/>
            <p:cNvSpPr>
              <a:spLocks noChangeShapeType="1"/>
            </p:cNvSpPr>
            <p:nvPr/>
          </p:nvSpPr>
          <p:spPr bwMode="auto">
            <a:xfrm flipV="1">
              <a:off x="2372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2" name="Line 120"/>
            <p:cNvSpPr>
              <a:spLocks noChangeShapeType="1"/>
            </p:cNvSpPr>
            <p:nvPr/>
          </p:nvSpPr>
          <p:spPr bwMode="auto">
            <a:xfrm flipV="1">
              <a:off x="2376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3" name="Line 121"/>
            <p:cNvSpPr>
              <a:spLocks noChangeShapeType="1"/>
            </p:cNvSpPr>
            <p:nvPr/>
          </p:nvSpPr>
          <p:spPr bwMode="auto">
            <a:xfrm flipV="1">
              <a:off x="2380" y="951"/>
              <a:ext cx="1" cy="320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4" name="Rectangle 122"/>
            <p:cNvSpPr>
              <a:spLocks noChangeArrowheads="1"/>
            </p:cNvSpPr>
            <p:nvPr/>
          </p:nvSpPr>
          <p:spPr bwMode="auto">
            <a:xfrm>
              <a:off x="2428" y="939"/>
              <a:ext cx="74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0395" name="Freeform 123"/>
            <p:cNvSpPr>
              <a:spLocks/>
            </p:cNvSpPr>
            <p:nvPr/>
          </p:nvSpPr>
          <p:spPr bwMode="auto">
            <a:xfrm>
              <a:off x="2337" y="957"/>
              <a:ext cx="78" cy="54"/>
            </a:xfrm>
            <a:custGeom>
              <a:avLst/>
              <a:gdLst>
                <a:gd name="T0" fmla="*/ 0 w 78"/>
                <a:gd name="T1" fmla="*/ 54 h 54"/>
                <a:gd name="T2" fmla="*/ 39 w 78"/>
                <a:gd name="T3" fmla="*/ 0 h 54"/>
                <a:gd name="T4" fmla="*/ 78 w 78"/>
                <a:gd name="T5" fmla="*/ 54 h 54"/>
                <a:gd name="T6" fmla="*/ 0 w 7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8"/>
                <a:gd name="T13" fmla="*/ 0 h 54"/>
                <a:gd name="T14" fmla="*/ 78 w 7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8" h="54">
                  <a:moveTo>
                    <a:pt x="0" y="54"/>
                  </a:moveTo>
                  <a:lnTo>
                    <a:pt x="39" y="0"/>
                  </a:lnTo>
                  <a:lnTo>
                    <a:pt x="7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396" name="Rectangle 124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7" name="Line 125"/>
            <p:cNvSpPr>
              <a:spLocks noChangeShapeType="1"/>
            </p:cNvSpPr>
            <p:nvPr/>
          </p:nvSpPr>
          <p:spPr bwMode="auto">
            <a:xfrm>
              <a:off x="432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98" name="Rectangle 126"/>
            <p:cNvSpPr>
              <a:spLocks noChangeArrowheads="1"/>
            </p:cNvSpPr>
            <p:nvPr/>
          </p:nvSpPr>
          <p:spPr bwMode="auto">
            <a:xfrm>
              <a:off x="388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0399" name="Line 127"/>
            <p:cNvSpPr>
              <a:spLocks noChangeShapeType="1"/>
            </p:cNvSpPr>
            <p:nvPr/>
          </p:nvSpPr>
          <p:spPr bwMode="auto">
            <a:xfrm>
              <a:off x="711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00" name="Rectangle 128"/>
            <p:cNvSpPr>
              <a:spLocks noChangeArrowheads="1"/>
            </p:cNvSpPr>
            <p:nvPr/>
          </p:nvSpPr>
          <p:spPr bwMode="auto">
            <a:xfrm>
              <a:off x="667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0401" name="Line 129"/>
            <p:cNvSpPr>
              <a:spLocks noChangeShapeType="1"/>
            </p:cNvSpPr>
            <p:nvPr/>
          </p:nvSpPr>
          <p:spPr bwMode="auto">
            <a:xfrm>
              <a:off x="985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02" name="Rectangle 130"/>
            <p:cNvSpPr>
              <a:spLocks noChangeArrowheads="1"/>
            </p:cNvSpPr>
            <p:nvPr/>
          </p:nvSpPr>
          <p:spPr bwMode="auto">
            <a:xfrm>
              <a:off x="942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403" name="Line 131"/>
            <p:cNvSpPr>
              <a:spLocks noChangeShapeType="1"/>
            </p:cNvSpPr>
            <p:nvPr/>
          </p:nvSpPr>
          <p:spPr bwMode="auto">
            <a:xfrm>
              <a:off x="1264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04" name="Rectangle 132"/>
            <p:cNvSpPr>
              <a:spLocks noChangeArrowheads="1"/>
            </p:cNvSpPr>
            <p:nvPr/>
          </p:nvSpPr>
          <p:spPr bwMode="auto">
            <a:xfrm>
              <a:off x="1221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0405" name="Line 133"/>
            <p:cNvSpPr>
              <a:spLocks noChangeShapeType="1"/>
            </p:cNvSpPr>
            <p:nvPr/>
          </p:nvSpPr>
          <p:spPr bwMode="auto">
            <a:xfrm>
              <a:off x="1543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06" name="Rectangle 134"/>
            <p:cNvSpPr>
              <a:spLocks noChangeArrowheads="1"/>
            </p:cNvSpPr>
            <p:nvPr/>
          </p:nvSpPr>
          <p:spPr bwMode="auto">
            <a:xfrm>
              <a:off x="1500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0407" name="Line 135"/>
            <p:cNvSpPr>
              <a:spLocks noChangeShapeType="1"/>
            </p:cNvSpPr>
            <p:nvPr/>
          </p:nvSpPr>
          <p:spPr bwMode="auto">
            <a:xfrm>
              <a:off x="1822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08" name="Rectangle 136"/>
            <p:cNvSpPr>
              <a:spLocks noChangeArrowheads="1"/>
            </p:cNvSpPr>
            <p:nvPr/>
          </p:nvSpPr>
          <p:spPr bwMode="auto">
            <a:xfrm>
              <a:off x="1779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0409" name="Line 137"/>
            <p:cNvSpPr>
              <a:spLocks noChangeShapeType="1"/>
            </p:cNvSpPr>
            <p:nvPr/>
          </p:nvSpPr>
          <p:spPr bwMode="auto">
            <a:xfrm>
              <a:off x="2097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10" name="Rectangle 138"/>
            <p:cNvSpPr>
              <a:spLocks noChangeArrowheads="1"/>
            </p:cNvSpPr>
            <p:nvPr/>
          </p:nvSpPr>
          <p:spPr bwMode="auto">
            <a:xfrm>
              <a:off x="2053" y="2589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0411" name="Rectangle 139"/>
            <p:cNvSpPr>
              <a:spLocks noChangeArrowheads="1"/>
            </p:cNvSpPr>
            <p:nvPr/>
          </p:nvSpPr>
          <p:spPr bwMode="auto">
            <a:xfrm>
              <a:off x="2393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0412" name="Line 140"/>
            <p:cNvSpPr>
              <a:spLocks noChangeShapeType="1"/>
            </p:cNvSpPr>
            <p:nvPr/>
          </p:nvSpPr>
          <p:spPr bwMode="auto">
            <a:xfrm>
              <a:off x="2655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13" name="Rectangle 141"/>
            <p:cNvSpPr>
              <a:spLocks noChangeArrowheads="1"/>
            </p:cNvSpPr>
            <p:nvPr/>
          </p:nvSpPr>
          <p:spPr bwMode="auto">
            <a:xfrm>
              <a:off x="2659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0414" name="Line 142"/>
            <p:cNvSpPr>
              <a:spLocks noChangeShapeType="1"/>
            </p:cNvSpPr>
            <p:nvPr/>
          </p:nvSpPr>
          <p:spPr bwMode="auto">
            <a:xfrm>
              <a:off x="2934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15" name="Rectangle 143"/>
            <p:cNvSpPr>
              <a:spLocks noChangeArrowheads="1"/>
            </p:cNvSpPr>
            <p:nvPr/>
          </p:nvSpPr>
          <p:spPr bwMode="auto">
            <a:xfrm>
              <a:off x="2938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0416" name="Line 144"/>
            <p:cNvSpPr>
              <a:spLocks noChangeShapeType="1"/>
            </p:cNvSpPr>
            <p:nvPr/>
          </p:nvSpPr>
          <p:spPr bwMode="auto">
            <a:xfrm>
              <a:off x="3209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17" name="Rectangle 145"/>
            <p:cNvSpPr>
              <a:spLocks noChangeArrowheads="1"/>
            </p:cNvSpPr>
            <p:nvPr/>
          </p:nvSpPr>
          <p:spPr bwMode="auto">
            <a:xfrm>
              <a:off x="3213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0418" name="Line 146"/>
            <p:cNvSpPr>
              <a:spLocks noChangeShapeType="1"/>
            </p:cNvSpPr>
            <p:nvPr/>
          </p:nvSpPr>
          <p:spPr bwMode="auto">
            <a:xfrm>
              <a:off x="3488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19" name="Rectangle 147"/>
            <p:cNvSpPr>
              <a:spLocks noChangeArrowheads="1"/>
            </p:cNvSpPr>
            <p:nvPr/>
          </p:nvSpPr>
          <p:spPr bwMode="auto">
            <a:xfrm>
              <a:off x="3492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0420" name="Line 148"/>
            <p:cNvSpPr>
              <a:spLocks noChangeShapeType="1"/>
            </p:cNvSpPr>
            <p:nvPr/>
          </p:nvSpPr>
          <p:spPr bwMode="auto">
            <a:xfrm>
              <a:off x="3767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21" name="Rectangle 149"/>
            <p:cNvSpPr>
              <a:spLocks noChangeArrowheads="1"/>
            </p:cNvSpPr>
            <p:nvPr/>
          </p:nvSpPr>
          <p:spPr bwMode="auto">
            <a:xfrm>
              <a:off x="3771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422" name="Line 150"/>
            <p:cNvSpPr>
              <a:spLocks noChangeShapeType="1"/>
            </p:cNvSpPr>
            <p:nvPr/>
          </p:nvSpPr>
          <p:spPr bwMode="auto">
            <a:xfrm>
              <a:off x="4046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23" name="Rectangle 151"/>
            <p:cNvSpPr>
              <a:spLocks noChangeArrowheads="1"/>
            </p:cNvSpPr>
            <p:nvPr/>
          </p:nvSpPr>
          <p:spPr bwMode="auto">
            <a:xfrm>
              <a:off x="4050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0424" name="Line 152"/>
            <p:cNvSpPr>
              <a:spLocks noChangeShapeType="1"/>
            </p:cNvSpPr>
            <p:nvPr/>
          </p:nvSpPr>
          <p:spPr bwMode="auto">
            <a:xfrm>
              <a:off x="4320" y="2523"/>
              <a:ext cx="1" cy="6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25" name="Rectangle 153"/>
            <p:cNvSpPr>
              <a:spLocks noChangeArrowheads="1"/>
            </p:cNvSpPr>
            <p:nvPr/>
          </p:nvSpPr>
          <p:spPr bwMode="auto">
            <a:xfrm>
              <a:off x="4325" y="2589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0426" name="Rectangle 154"/>
            <p:cNvSpPr>
              <a:spLocks noChangeArrowheads="1"/>
            </p:cNvSpPr>
            <p:nvPr/>
          </p:nvSpPr>
          <p:spPr bwMode="auto">
            <a:xfrm>
              <a:off x="2219" y="3831"/>
              <a:ext cx="174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0427" name="Line 155"/>
            <p:cNvSpPr>
              <a:spLocks noChangeShapeType="1"/>
            </p:cNvSpPr>
            <p:nvPr/>
          </p:nvSpPr>
          <p:spPr bwMode="auto">
            <a:xfrm>
              <a:off x="2354" y="3891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28" name="Rectangle 156"/>
            <p:cNvSpPr>
              <a:spLocks noChangeArrowheads="1"/>
            </p:cNvSpPr>
            <p:nvPr/>
          </p:nvSpPr>
          <p:spPr bwMode="auto">
            <a:xfrm>
              <a:off x="2263" y="3165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0429" name="Line 157"/>
            <p:cNvSpPr>
              <a:spLocks noChangeShapeType="1"/>
            </p:cNvSpPr>
            <p:nvPr/>
          </p:nvSpPr>
          <p:spPr bwMode="auto">
            <a:xfrm>
              <a:off x="2354" y="3225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0" name="Rectangle 158"/>
            <p:cNvSpPr>
              <a:spLocks noChangeArrowheads="1"/>
            </p:cNvSpPr>
            <p:nvPr/>
          </p:nvSpPr>
          <p:spPr bwMode="auto">
            <a:xfrm>
              <a:off x="2306" y="1827"/>
              <a:ext cx="8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0431" name="Line 159"/>
            <p:cNvSpPr>
              <a:spLocks noChangeShapeType="1"/>
            </p:cNvSpPr>
            <p:nvPr/>
          </p:nvSpPr>
          <p:spPr bwMode="auto">
            <a:xfrm>
              <a:off x="2354" y="1887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2" name="Rectangle 160"/>
            <p:cNvSpPr>
              <a:spLocks noChangeArrowheads="1"/>
            </p:cNvSpPr>
            <p:nvPr/>
          </p:nvSpPr>
          <p:spPr bwMode="auto">
            <a:xfrm>
              <a:off x="2263" y="1161"/>
              <a:ext cx="13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10433" name="Line 161"/>
            <p:cNvSpPr>
              <a:spLocks noChangeShapeType="1"/>
            </p:cNvSpPr>
            <p:nvPr/>
          </p:nvSpPr>
          <p:spPr bwMode="auto">
            <a:xfrm>
              <a:off x="2354" y="1221"/>
              <a:ext cx="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4" name="Freeform 162"/>
            <p:cNvSpPr>
              <a:spLocks/>
            </p:cNvSpPr>
            <p:nvPr/>
          </p:nvSpPr>
          <p:spPr bwMode="auto">
            <a:xfrm>
              <a:off x="153" y="957"/>
              <a:ext cx="1351" cy="1446"/>
            </a:xfrm>
            <a:custGeom>
              <a:avLst/>
              <a:gdLst>
                <a:gd name="T0" fmla="*/ 17 w 310"/>
                <a:gd name="T1" fmla="*/ 1446 h 241"/>
                <a:gd name="T2" fmla="*/ 44 w 310"/>
                <a:gd name="T3" fmla="*/ 1440 h 241"/>
                <a:gd name="T4" fmla="*/ 70 w 310"/>
                <a:gd name="T5" fmla="*/ 1440 h 241"/>
                <a:gd name="T6" fmla="*/ 96 w 310"/>
                <a:gd name="T7" fmla="*/ 1440 h 241"/>
                <a:gd name="T8" fmla="*/ 122 w 310"/>
                <a:gd name="T9" fmla="*/ 1440 h 241"/>
                <a:gd name="T10" fmla="*/ 148 w 310"/>
                <a:gd name="T11" fmla="*/ 1440 h 241"/>
                <a:gd name="T12" fmla="*/ 174 w 310"/>
                <a:gd name="T13" fmla="*/ 1440 h 241"/>
                <a:gd name="T14" fmla="*/ 200 w 310"/>
                <a:gd name="T15" fmla="*/ 1440 h 241"/>
                <a:gd name="T16" fmla="*/ 227 w 310"/>
                <a:gd name="T17" fmla="*/ 1440 h 241"/>
                <a:gd name="T18" fmla="*/ 253 w 310"/>
                <a:gd name="T19" fmla="*/ 1434 h 241"/>
                <a:gd name="T20" fmla="*/ 279 w 310"/>
                <a:gd name="T21" fmla="*/ 1434 h 241"/>
                <a:gd name="T22" fmla="*/ 305 w 310"/>
                <a:gd name="T23" fmla="*/ 1434 h 241"/>
                <a:gd name="T24" fmla="*/ 331 w 310"/>
                <a:gd name="T25" fmla="*/ 1434 h 241"/>
                <a:gd name="T26" fmla="*/ 357 w 310"/>
                <a:gd name="T27" fmla="*/ 1434 h 241"/>
                <a:gd name="T28" fmla="*/ 384 w 310"/>
                <a:gd name="T29" fmla="*/ 1434 h 241"/>
                <a:gd name="T30" fmla="*/ 410 w 310"/>
                <a:gd name="T31" fmla="*/ 1428 h 241"/>
                <a:gd name="T32" fmla="*/ 436 w 310"/>
                <a:gd name="T33" fmla="*/ 1428 h 241"/>
                <a:gd name="T34" fmla="*/ 462 w 310"/>
                <a:gd name="T35" fmla="*/ 1428 h 241"/>
                <a:gd name="T36" fmla="*/ 488 w 310"/>
                <a:gd name="T37" fmla="*/ 1428 h 241"/>
                <a:gd name="T38" fmla="*/ 514 w 310"/>
                <a:gd name="T39" fmla="*/ 1422 h 241"/>
                <a:gd name="T40" fmla="*/ 540 w 310"/>
                <a:gd name="T41" fmla="*/ 1422 h 241"/>
                <a:gd name="T42" fmla="*/ 567 w 310"/>
                <a:gd name="T43" fmla="*/ 1422 h 241"/>
                <a:gd name="T44" fmla="*/ 593 w 310"/>
                <a:gd name="T45" fmla="*/ 1416 h 241"/>
                <a:gd name="T46" fmla="*/ 619 w 310"/>
                <a:gd name="T47" fmla="*/ 1416 h 241"/>
                <a:gd name="T48" fmla="*/ 645 w 310"/>
                <a:gd name="T49" fmla="*/ 1416 h 241"/>
                <a:gd name="T50" fmla="*/ 671 w 310"/>
                <a:gd name="T51" fmla="*/ 1410 h 241"/>
                <a:gd name="T52" fmla="*/ 697 w 310"/>
                <a:gd name="T53" fmla="*/ 1410 h 241"/>
                <a:gd name="T54" fmla="*/ 723 w 310"/>
                <a:gd name="T55" fmla="*/ 1404 h 241"/>
                <a:gd name="T56" fmla="*/ 750 w 310"/>
                <a:gd name="T57" fmla="*/ 1404 h 241"/>
                <a:gd name="T58" fmla="*/ 776 w 310"/>
                <a:gd name="T59" fmla="*/ 1398 h 241"/>
                <a:gd name="T60" fmla="*/ 802 w 310"/>
                <a:gd name="T61" fmla="*/ 1398 h 241"/>
                <a:gd name="T62" fmla="*/ 828 w 310"/>
                <a:gd name="T63" fmla="*/ 1392 h 241"/>
                <a:gd name="T64" fmla="*/ 854 w 310"/>
                <a:gd name="T65" fmla="*/ 1386 h 241"/>
                <a:gd name="T66" fmla="*/ 880 w 310"/>
                <a:gd name="T67" fmla="*/ 1380 h 241"/>
                <a:gd name="T68" fmla="*/ 906 w 310"/>
                <a:gd name="T69" fmla="*/ 1374 h 241"/>
                <a:gd name="T70" fmla="*/ 933 w 310"/>
                <a:gd name="T71" fmla="*/ 1368 h 241"/>
                <a:gd name="T72" fmla="*/ 959 w 310"/>
                <a:gd name="T73" fmla="*/ 1362 h 241"/>
                <a:gd name="T74" fmla="*/ 985 w 310"/>
                <a:gd name="T75" fmla="*/ 1356 h 241"/>
                <a:gd name="T76" fmla="*/ 1011 w 310"/>
                <a:gd name="T77" fmla="*/ 1344 h 241"/>
                <a:gd name="T78" fmla="*/ 1037 w 310"/>
                <a:gd name="T79" fmla="*/ 1338 h 241"/>
                <a:gd name="T80" fmla="*/ 1063 w 310"/>
                <a:gd name="T81" fmla="*/ 1326 h 241"/>
                <a:gd name="T82" fmla="*/ 1090 w 310"/>
                <a:gd name="T83" fmla="*/ 1308 h 241"/>
                <a:gd name="T84" fmla="*/ 1116 w 310"/>
                <a:gd name="T85" fmla="*/ 1290 h 241"/>
                <a:gd name="T86" fmla="*/ 1142 w 310"/>
                <a:gd name="T87" fmla="*/ 1272 h 241"/>
                <a:gd name="T88" fmla="*/ 1168 w 310"/>
                <a:gd name="T89" fmla="*/ 1242 h 241"/>
                <a:gd name="T90" fmla="*/ 1194 w 310"/>
                <a:gd name="T91" fmla="*/ 1212 h 241"/>
                <a:gd name="T92" fmla="*/ 1220 w 310"/>
                <a:gd name="T93" fmla="*/ 1170 h 241"/>
                <a:gd name="T94" fmla="*/ 1246 w 310"/>
                <a:gd name="T95" fmla="*/ 1110 h 241"/>
                <a:gd name="T96" fmla="*/ 1273 w 310"/>
                <a:gd name="T97" fmla="*/ 1020 h 241"/>
                <a:gd name="T98" fmla="*/ 1299 w 310"/>
                <a:gd name="T99" fmla="*/ 882 h 241"/>
                <a:gd name="T100" fmla="*/ 1320 w 310"/>
                <a:gd name="T101" fmla="*/ 690 h 241"/>
                <a:gd name="T102" fmla="*/ 1334 w 310"/>
                <a:gd name="T103" fmla="*/ 498 h 241"/>
                <a:gd name="T104" fmla="*/ 1338 w 310"/>
                <a:gd name="T105" fmla="*/ 366 h 241"/>
                <a:gd name="T106" fmla="*/ 1347 w 310"/>
                <a:gd name="T107" fmla="*/ 192 h 241"/>
                <a:gd name="T108" fmla="*/ 1351 w 310"/>
                <a:gd name="T109" fmla="*/ 0 h 24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10"/>
                <a:gd name="T166" fmla="*/ 0 h 241"/>
                <a:gd name="T167" fmla="*/ 310 w 310"/>
                <a:gd name="T168" fmla="*/ 241 h 24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10" h="241">
                  <a:moveTo>
                    <a:pt x="0" y="241"/>
                  </a:moveTo>
                  <a:lnTo>
                    <a:pt x="2" y="241"/>
                  </a:lnTo>
                  <a:lnTo>
                    <a:pt x="4" y="241"/>
                  </a:lnTo>
                  <a:lnTo>
                    <a:pt x="6" y="241"/>
                  </a:lnTo>
                  <a:lnTo>
                    <a:pt x="8" y="241"/>
                  </a:lnTo>
                  <a:lnTo>
                    <a:pt x="10" y="240"/>
                  </a:lnTo>
                  <a:lnTo>
                    <a:pt x="12" y="240"/>
                  </a:lnTo>
                  <a:lnTo>
                    <a:pt x="14" y="240"/>
                  </a:lnTo>
                  <a:lnTo>
                    <a:pt x="16" y="240"/>
                  </a:lnTo>
                  <a:lnTo>
                    <a:pt x="18" y="240"/>
                  </a:lnTo>
                  <a:lnTo>
                    <a:pt x="20" y="240"/>
                  </a:lnTo>
                  <a:lnTo>
                    <a:pt x="22" y="240"/>
                  </a:lnTo>
                  <a:lnTo>
                    <a:pt x="24" y="240"/>
                  </a:lnTo>
                  <a:lnTo>
                    <a:pt x="26" y="240"/>
                  </a:lnTo>
                  <a:lnTo>
                    <a:pt x="28" y="240"/>
                  </a:lnTo>
                  <a:lnTo>
                    <a:pt x="30" y="240"/>
                  </a:lnTo>
                  <a:lnTo>
                    <a:pt x="32" y="240"/>
                  </a:lnTo>
                  <a:lnTo>
                    <a:pt x="34" y="240"/>
                  </a:lnTo>
                  <a:lnTo>
                    <a:pt x="36" y="240"/>
                  </a:lnTo>
                  <a:lnTo>
                    <a:pt x="38" y="240"/>
                  </a:lnTo>
                  <a:lnTo>
                    <a:pt x="40" y="240"/>
                  </a:lnTo>
                  <a:lnTo>
                    <a:pt x="42" y="240"/>
                  </a:lnTo>
                  <a:lnTo>
                    <a:pt x="44" y="240"/>
                  </a:lnTo>
                  <a:lnTo>
                    <a:pt x="46" y="240"/>
                  </a:lnTo>
                  <a:lnTo>
                    <a:pt x="48" y="240"/>
                  </a:lnTo>
                  <a:lnTo>
                    <a:pt x="50" y="240"/>
                  </a:lnTo>
                  <a:lnTo>
                    <a:pt x="52" y="240"/>
                  </a:lnTo>
                  <a:lnTo>
                    <a:pt x="54" y="240"/>
                  </a:lnTo>
                  <a:lnTo>
                    <a:pt x="56" y="240"/>
                  </a:lnTo>
                  <a:lnTo>
                    <a:pt x="58" y="239"/>
                  </a:lnTo>
                  <a:lnTo>
                    <a:pt x="60" y="239"/>
                  </a:lnTo>
                  <a:lnTo>
                    <a:pt x="62" y="239"/>
                  </a:lnTo>
                  <a:lnTo>
                    <a:pt x="64" y="239"/>
                  </a:lnTo>
                  <a:lnTo>
                    <a:pt x="66" y="239"/>
                  </a:lnTo>
                  <a:lnTo>
                    <a:pt x="68" y="239"/>
                  </a:lnTo>
                  <a:lnTo>
                    <a:pt x="70" y="239"/>
                  </a:lnTo>
                  <a:lnTo>
                    <a:pt x="72" y="239"/>
                  </a:lnTo>
                  <a:lnTo>
                    <a:pt x="74" y="239"/>
                  </a:lnTo>
                  <a:lnTo>
                    <a:pt x="76" y="239"/>
                  </a:lnTo>
                  <a:lnTo>
                    <a:pt x="78" y="239"/>
                  </a:lnTo>
                  <a:lnTo>
                    <a:pt x="80" y="239"/>
                  </a:lnTo>
                  <a:lnTo>
                    <a:pt x="82" y="239"/>
                  </a:lnTo>
                  <a:lnTo>
                    <a:pt x="84" y="239"/>
                  </a:lnTo>
                  <a:lnTo>
                    <a:pt x="86" y="239"/>
                  </a:lnTo>
                  <a:lnTo>
                    <a:pt x="88" y="239"/>
                  </a:lnTo>
                  <a:lnTo>
                    <a:pt x="90" y="238"/>
                  </a:lnTo>
                  <a:lnTo>
                    <a:pt x="92" y="238"/>
                  </a:lnTo>
                  <a:lnTo>
                    <a:pt x="94" y="238"/>
                  </a:lnTo>
                  <a:lnTo>
                    <a:pt x="96" y="238"/>
                  </a:lnTo>
                  <a:lnTo>
                    <a:pt x="98" y="238"/>
                  </a:lnTo>
                  <a:lnTo>
                    <a:pt x="100" y="238"/>
                  </a:lnTo>
                  <a:lnTo>
                    <a:pt x="102" y="238"/>
                  </a:lnTo>
                  <a:lnTo>
                    <a:pt x="104" y="238"/>
                  </a:lnTo>
                  <a:lnTo>
                    <a:pt x="106" y="238"/>
                  </a:lnTo>
                  <a:lnTo>
                    <a:pt x="108" y="238"/>
                  </a:lnTo>
                  <a:lnTo>
                    <a:pt x="110" y="238"/>
                  </a:lnTo>
                  <a:lnTo>
                    <a:pt x="112" y="238"/>
                  </a:lnTo>
                  <a:lnTo>
                    <a:pt x="114" y="238"/>
                  </a:lnTo>
                  <a:lnTo>
                    <a:pt x="116" y="237"/>
                  </a:lnTo>
                  <a:lnTo>
                    <a:pt x="118" y="237"/>
                  </a:lnTo>
                  <a:lnTo>
                    <a:pt x="120" y="237"/>
                  </a:lnTo>
                  <a:lnTo>
                    <a:pt x="122" y="237"/>
                  </a:lnTo>
                  <a:lnTo>
                    <a:pt x="124" y="237"/>
                  </a:lnTo>
                  <a:lnTo>
                    <a:pt x="126" y="237"/>
                  </a:lnTo>
                  <a:lnTo>
                    <a:pt x="128" y="237"/>
                  </a:lnTo>
                  <a:lnTo>
                    <a:pt x="130" y="237"/>
                  </a:lnTo>
                  <a:lnTo>
                    <a:pt x="132" y="237"/>
                  </a:lnTo>
                  <a:lnTo>
                    <a:pt x="134" y="237"/>
                  </a:lnTo>
                  <a:lnTo>
                    <a:pt x="136" y="236"/>
                  </a:lnTo>
                  <a:lnTo>
                    <a:pt x="138" y="236"/>
                  </a:lnTo>
                  <a:lnTo>
                    <a:pt x="140" y="236"/>
                  </a:lnTo>
                  <a:lnTo>
                    <a:pt x="142" y="236"/>
                  </a:lnTo>
                  <a:lnTo>
                    <a:pt x="144" y="236"/>
                  </a:lnTo>
                  <a:lnTo>
                    <a:pt x="146" y="236"/>
                  </a:lnTo>
                  <a:lnTo>
                    <a:pt x="148" y="236"/>
                  </a:lnTo>
                  <a:lnTo>
                    <a:pt x="150" y="236"/>
                  </a:lnTo>
                  <a:lnTo>
                    <a:pt x="152" y="235"/>
                  </a:lnTo>
                  <a:lnTo>
                    <a:pt x="154" y="235"/>
                  </a:lnTo>
                  <a:lnTo>
                    <a:pt x="156" y="235"/>
                  </a:lnTo>
                  <a:lnTo>
                    <a:pt x="158" y="235"/>
                  </a:lnTo>
                  <a:lnTo>
                    <a:pt x="160" y="235"/>
                  </a:lnTo>
                  <a:lnTo>
                    <a:pt x="162" y="235"/>
                  </a:lnTo>
                  <a:lnTo>
                    <a:pt x="164" y="235"/>
                  </a:lnTo>
                  <a:lnTo>
                    <a:pt x="166" y="234"/>
                  </a:lnTo>
                  <a:lnTo>
                    <a:pt x="168" y="234"/>
                  </a:lnTo>
                  <a:lnTo>
                    <a:pt x="170" y="234"/>
                  </a:lnTo>
                  <a:lnTo>
                    <a:pt x="172" y="234"/>
                  </a:lnTo>
                  <a:lnTo>
                    <a:pt x="174" y="234"/>
                  </a:lnTo>
                  <a:lnTo>
                    <a:pt x="176" y="233"/>
                  </a:lnTo>
                  <a:lnTo>
                    <a:pt x="178" y="233"/>
                  </a:lnTo>
                  <a:lnTo>
                    <a:pt x="180" y="233"/>
                  </a:lnTo>
                  <a:lnTo>
                    <a:pt x="182" y="233"/>
                  </a:lnTo>
                  <a:lnTo>
                    <a:pt x="184" y="233"/>
                  </a:lnTo>
                  <a:lnTo>
                    <a:pt x="186" y="232"/>
                  </a:lnTo>
                  <a:lnTo>
                    <a:pt x="188" y="232"/>
                  </a:lnTo>
                  <a:lnTo>
                    <a:pt x="190" y="232"/>
                  </a:lnTo>
                  <a:lnTo>
                    <a:pt x="192" y="232"/>
                  </a:lnTo>
                  <a:lnTo>
                    <a:pt x="194" y="231"/>
                  </a:lnTo>
                  <a:lnTo>
                    <a:pt x="196" y="231"/>
                  </a:lnTo>
                  <a:lnTo>
                    <a:pt x="198" y="231"/>
                  </a:lnTo>
                  <a:lnTo>
                    <a:pt x="200" y="231"/>
                  </a:lnTo>
                  <a:lnTo>
                    <a:pt x="202" y="230"/>
                  </a:lnTo>
                  <a:lnTo>
                    <a:pt x="204" y="230"/>
                  </a:lnTo>
                  <a:lnTo>
                    <a:pt x="206" y="230"/>
                  </a:lnTo>
                  <a:lnTo>
                    <a:pt x="208" y="229"/>
                  </a:lnTo>
                  <a:lnTo>
                    <a:pt x="210" y="229"/>
                  </a:lnTo>
                  <a:lnTo>
                    <a:pt x="212" y="229"/>
                  </a:lnTo>
                  <a:lnTo>
                    <a:pt x="214" y="228"/>
                  </a:lnTo>
                  <a:lnTo>
                    <a:pt x="216" y="228"/>
                  </a:lnTo>
                  <a:lnTo>
                    <a:pt x="218" y="228"/>
                  </a:lnTo>
                  <a:lnTo>
                    <a:pt x="220" y="227"/>
                  </a:lnTo>
                  <a:lnTo>
                    <a:pt x="222" y="227"/>
                  </a:lnTo>
                  <a:lnTo>
                    <a:pt x="224" y="226"/>
                  </a:lnTo>
                  <a:lnTo>
                    <a:pt x="226" y="226"/>
                  </a:lnTo>
                  <a:lnTo>
                    <a:pt x="228" y="225"/>
                  </a:lnTo>
                  <a:lnTo>
                    <a:pt x="230" y="225"/>
                  </a:lnTo>
                  <a:lnTo>
                    <a:pt x="232" y="224"/>
                  </a:lnTo>
                  <a:lnTo>
                    <a:pt x="234" y="224"/>
                  </a:lnTo>
                  <a:lnTo>
                    <a:pt x="236" y="223"/>
                  </a:lnTo>
                  <a:lnTo>
                    <a:pt x="238" y="223"/>
                  </a:lnTo>
                  <a:lnTo>
                    <a:pt x="240" y="222"/>
                  </a:lnTo>
                  <a:lnTo>
                    <a:pt x="242" y="221"/>
                  </a:lnTo>
                  <a:lnTo>
                    <a:pt x="244" y="221"/>
                  </a:lnTo>
                  <a:lnTo>
                    <a:pt x="246" y="220"/>
                  </a:lnTo>
                  <a:lnTo>
                    <a:pt x="248" y="219"/>
                  </a:lnTo>
                  <a:lnTo>
                    <a:pt x="250" y="218"/>
                  </a:lnTo>
                  <a:lnTo>
                    <a:pt x="252" y="217"/>
                  </a:lnTo>
                  <a:lnTo>
                    <a:pt x="254" y="216"/>
                  </a:lnTo>
                  <a:lnTo>
                    <a:pt x="256" y="215"/>
                  </a:lnTo>
                  <a:lnTo>
                    <a:pt x="258" y="214"/>
                  </a:lnTo>
                  <a:lnTo>
                    <a:pt x="260" y="213"/>
                  </a:lnTo>
                  <a:lnTo>
                    <a:pt x="262" y="212"/>
                  </a:lnTo>
                  <a:lnTo>
                    <a:pt x="264" y="210"/>
                  </a:lnTo>
                  <a:lnTo>
                    <a:pt x="266" y="209"/>
                  </a:lnTo>
                  <a:lnTo>
                    <a:pt x="268" y="207"/>
                  </a:lnTo>
                  <a:lnTo>
                    <a:pt x="270" y="206"/>
                  </a:lnTo>
                  <a:lnTo>
                    <a:pt x="272" y="204"/>
                  </a:lnTo>
                  <a:lnTo>
                    <a:pt x="274" y="202"/>
                  </a:lnTo>
                  <a:lnTo>
                    <a:pt x="276" y="200"/>
                  </a:lnTo>
                  <a:lnTo>
                    <a:pt x="278" y="197"/>
                  </a:lnTo>
                  <a:lnTo>
                    <a:pt x="280" y="195"/>
                  </a:lnTo>
                  <a:lnTo>
                    <a:pt x="282" y="192"/>
                  </a:lnTo>
                  <a:lnTo>
                    <a:pt x="284" y="188"/>
                  </a:lnTo>
                  <a:lnTo>
                    <a:pt x="286" y="185"/>
                  </a:lnTo>
                  <a:lnTo>
                    <a:pt x="288" y="180"/>
                  </a:lnTo>
                  <a:lnTo>
                    <a:pt x="290" y="176"/>
                  </a:lnTo>
                  <a:lnTo>
                    <a:pt x="292" y="170"/>
                  </a:lnTo>
                  <a:lnTo>
                    <a:pt x="294" y="164"/>
                  </a:lnTo>
                  <a:lnTo>
                    <a:pt x="296" y="156"/>
                  </a:lnTo>
                  <a:lnTo>
                    <a:pt x="298" y="147"/>
                  </a:lnTo>
                  <a:lnTo>
                    <a:pt x="300" y="136"/>
                  </a:lnTo>
                  <a:lnTo>
                    <a:pt x="302" y="123"/>
                  </a:lnTo>
                  <a:lnTo>
                    <a:pt x="303" y="115"/>
                  </a:lnTo>
                  <a:lnTo>
                    <a:pt x="304" y="106"/>
                  </a:lnTo>
                  <a:lnTo>
                    <a:pt x="305" y="95"/>
                  </a:lnTo>
                  <a:lnTo>
                    <a:pt x="306" y="83"/>
                  </a:lnTo>
                  <a:lnTo>
                    <a:pt x="306" y="76"/>
                  </a:lnTo>
                  <a:lnTo>
                    <a:pt x="307" y="69"/>
                  </a:lnTo>
                  <a:lnTo>
                    <a:pt x="307" y="61"/>
                  </a:lnTo>
                  <a:lnTo>
                    <a:pt x="308" y="52"/>
                  </a:lnTo>
                  <a:lnTo>
                    <a:pt x="308" y="43"/>
                  </a:lnTo>
                  <a:lnTo>
                    <a:pt x="309" y="32"/>
                  </a:lnTo>
                  <a:lnTo>
                    <a:pt x="309" y="20"/>
                  </a:lnTo>
                  <a:lnTo>
                    <a:pt x="310" y="7"/>
                  </a:lnTo>
                  <a:lnTo>
                    <a:pt x="31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5" name="Freeform 163"/>
            <p:cNvSpPr>
              <a:spLocks/>
            </p:cNvSpPr>
            <p:nvPr/>
          </p:nvSpPr>
          <p:spPr bwMode="auto">
            <a:xfrm>
              <a:off x="1574" y="3801"/>
              <a:ext cx="9" cy="354"/>
            </a:xfrm>
            <a:custGeom>
              <a:avLst/>
              <a:gdLst>
                <a:gd name="T0" fmla="*/ 9 w 2"/>
                <a:gd name="T1" fmla="*/ 0 h 59"/>
                <a:gd name="T2" fmla="*/ 9 w 2"/>
                <a:gd name="T3" fmla="*/ 36 h 59"/>
                <a:gd name="T4" fmla="*/ 9 w 2"/>
                <a:gd name="T5" fmla="*/ 72 h 59"/>
                <a:gd name="T6" fmla="*/ 5 w 2"/>
                <a:gd name="T7" fmla="*/ 114 h 59"/>
                <a:gd name="T8" fmla="*/ 5 w 2"/>
                <a:gd name="T9" fmla="*/ 156 h 59"/>
                <a:gd name="T10" fmla="*/ 5 w 2"/>
                <a:gd name="T11" fmla="*/ 198 h 59"/>
                <a:gd name="T12" fmla="*/ 5 w 2"/>
                <a:gd name="T13" fmla="*/ 246 h 59"/>
                <a:gd name="T14" fmla="*/ 0 w 2"/>
                <a:gd name="T15" fmla="*/ 300 h 59"/>
                <a:gd name="T16" fmla="*/ 0 w 2"/>
                <a:gd name="T17" fmla="*/ 354 h 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59"/>
                <a:gd name="T29" fmla="*/ 2 w 2"/>
                <a:gd name="T30" fmla="*/ 59 h 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59">
                  <a:moveTo>
                    <a:pt x="2" y="0"/>
                  </a:moveTo>
                  <a:lnTo>
                    <a:pt x="2" y="6"/>
                  </a:lnTo>
                  <a:lnTo>
                    <a:pt x="2" y="12"/>
                  </a:lnTo>
                  <a:lnTo>
                    <a:pt x="1" y="19"/>
                  </a:lnTo>
                  <a:lnTo>
                    <a:pt x="1" y="26"/>
                  </a:lnTo>
                  <a:lnTo>
                    <a:pt x="1" y="33"/>
                  </a:lnTo>
                  <a:lnTo>
                    <a:pt x="1" y="41"/>
                  </a:lnTo>
                  <a:lnTo>
                    <a:pt x="0" y="50"/>
                  </a:lnTo>
                  <a:lnTo>
                    <a:pt x="0" y="59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6" name="Freeform 164"/>
            <p:cNvSpPr>
              <a:spLocks/>
            </p:cNvSpPr>
            <p:nvPr/>
          </p:nvSpPr>
          <p:spPr bwMode="auto">
            <a:xfrm>
              <a:off x="1583" y="2559"/>
              <a:ext cx="1595" cy="1662"/>
            </a:xfrm>
            <a:custGeom>
              <a:avLst/>
              <a:gdLst>
                <a:gd name="T0" fmla="*/ 9 w 366"/>
                <a:gd name="T1" fmla="*/ 1056 h 277"/>
                <a:gd name="T2" fmla="*/ 17 w 366"/>
                <a:gd name="T3" fmla="*/ 876 h 277"/>
                <a:gd name="T4" fmla="*/ 26 w 366"/>
                <a:gd name="T5" fmla="*/ 750 h 277"/>
                <a:gd name="T6" fmla="*/ 35 w 366"/>
                <a:gd name="T7" fmla="*/ 648 h 277"/>
                <a:gd name="T8" fmla="*/ 44 w 366"/>
                <a:gd name="T9" fmla="*/ 570 h 277"/>
                <a:gd name="T10" fmla="*/ 52 w 366"/>
                <a:gd name="T11" fmla="*/ 504 h 277"/>
                <a:gd name="T12" fmla="*/ 61 w 366"/>
                <a:gd name="T13" fmla="*/ 456 h 277"/>
                <a:gd name="T14" fmla="*/ 70 w 366"/>
                <a:gd name="T15" fmla="*/ 396 h 277"/>
                <a:gd name="T16" fmla="*/ 83 w 366"/>
                <a:gd name="T17" fmla="*/ 342 h 277"/>
                <a:gd name="T18" fmla="*/ 105 w 366"/>
                <a:gd name="T19" fmla="*/ 288 h 277"/>
                <a:gd name="T20" fmla="*/ 122 w 366"/>
                <a:gd name="T21" fmla="*/ 240 h 277"/>
                <a:gd name="T22" fmla="*/ 153 w 366"/>
                <a:gd name="T23" fmla="*/ 192 h 277"/>
                <a:gd name="T24" fmla="*/ 183 w 366"/>
                <a:gd name="T25" fmla="*/ 150 h 277"/>
                <a:gd name="T26" fmla="*/ 209 w 366"/>
                <a:gd name="T27" fmla="*/ 126 h 277"/>
                <a:gd name="T28" fmla="*/ 253 w 366"/>
                <a:gd name="T29" fmla="*/ 90 h 277"/>
                <a:gd name="T30" fmla="*/ 301 w 366"/>
                <a:gd name="T31" fmla="*/ 72 h 277"/>
                <a:gd name="T32" fmla="*/ 344 w 366"/>
                <a:gd name="T33" fmla="*/ 54 h 277"/>
                <a:gd name="T34" fmla="*/ 388 w 366"/>
                <a:gd name="T35" fmla="*/ 36 h 277"/>
                <a:gd name="T36" fmla="*/ 431 w 366"/>
                <a:gd name="T37" fmla="*/ 30 h 277"/>
                <a:gd name="T38" fmla="*/ 475 w 366"/>
                <a:gd name="T39" fmla="*/ 18 h 277"/>
                <a:gd name="T40" fmla="*/ 519 w 366"/>
                <a:gd name="T41" fmla="*/ 12 h 277"/>
                <a:gd name="T42" fmla="*/ 562 w 366"/>
                <a:gd name="T43" fmla="*/ 6 h 277"/>
                <a:gd name="T44" fmla="*/ 606 w 366"/>
                <a:gd name="T45" fmla="*/ 6 h 277"/>
                <a:gd name="T46" fmla="*/ 654 w 366"/>
                <a:gd name="T47" fmla="*/ 0 h 277"/>
                <a:gd name="T48" fmla="*/ 697 w 366"/>
                <a:gd name="T49" fmla="*/ 0 h 277"/>
                <a:gd name="T50" fmla="*/ 741 w 366"/>
                <a:gd name="T51" fmla="*/ 0 h 277"/>
                <a:gd name="T52" fmla="*/ 784 w 366"/>
                <a:gd name="T53" fmla="*/ 0 h 277"/>
                <a:gd name="T54" fmla="*/ 828 w 366"/>
                <a:gd name="T55" fmla="*/ 0 h 277"/>
                <a:gd name="T56" fmla="*/ 872 w 366"/>
                <a:gd name="T57" fmla="*/ 0 h 277"/>
                <a:gd name="T58" fmla="*/ 915 w 366"/>
                <a:gd name="T59" fmla="*/ 0 h 277"/>
                <a:gd name="T60" fmla="*/ 959 w 366"/>
                <a:gd name="T61" fmla="*/ 0 h 277"/>
                <a:gd name="T62" fmla="*/ 1007 w 366"/>
                <a:gd name="T63" fmla="*/ 6 h 277"/>
                <a:gd name="T64" fmla="*/ 1050 w 366"/>
                <a:gd name="T65" fmla="*/ 12 h 277"/>
                <a:gd name="T66" fmla="*/ 1094 w 366"/>
                <a:gd name="T67" fmla="*/ 18 h 277"/>
                <a:gd name="T68" fmla="*/ 1137 w 366"/>
                <a:gd name="T69" fmla="*/ 24 h 277"/>
                <a:gd name="T70" fmla="*/ 1181 w 366"/>
                <a:gd name="T71" fmla="*/ 36 h 277"/>
                <a:gd name="T72" fmla="*/ 1225 w 366"/>
                <a:gd name="T73" fmla="*/ 48 h 277"/>
                <a:gd name="T74" fmla="*/ 1268 w 366"/>
                <a:gd name="T75" fmla="*/ 60 h 277"/>
                <a:gd name="T76" fmla="*/ 1312 w 366"/>
                <a:gd name="T77" fmla="*/ 84 h 277"/>
                <a:gd name="T78" fmla="*/ 1360 w 366"/>
                <a:gd name="T79" fmla="*/ 108 h 277"/>
                <a:gd name="T80" fmla="*/ 1403 w 366"/>
                <a:gd name="T81" fmla="*/ 150 h 277"/>
                <a:gd name="T82" fmla="*/ 1447 w 366"/>
                <a:gd name="T83" fmla="*/ 210 h 277"/>
                <a:gd name="T84" fmla="*/ 1490 w 366"/>
                <a:gd name="T85" fmla="*/ 306 h 277"/>
                <a:gd name="T86" fmla="*/ 1534 w 366"/>
                <a:gd name="T87" fmla="*/ 504 h 277"/>
                <a:gd name="T88" fmla="*/ 1560 w 366"/>
                <a:gd name="T89" fmla="*/ 762 h 277"/>
                <a:gd name="T90" fmla="*/ 1578 w 366"/>
                <a:gd name="T91" fmla="*/ 996 h 277"/>
                <a:gd name="T92" fmla="*/ 1586 w 366"/>
                <a:gd name="T93" fmla="*/ 1248 h 277"/>
                <a:gd name="T94" fmla="*/ 1591 w 366"/>
                <a:gd name="T95" fmla="*/ 1458 h 2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66"/>
                <a:gd name="T145" fmla="*/ 0 h 277"/>
                <a:gd name="T146" fmla="*/ 366 w 366"/>
                <a:gd name="T147" fmla="*/ 277 h 2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66" h="277">
                  <a:moveTo>
                    <a:pt x="0" y="207"/>
                  </a:moveTo>
                  <a:lnTo>
                    <a:pt x="1" y="19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2" y="168"/>
                  </a:lnTo>
                  <a:lnTo>
                    <a:pt x="3" y="160"/>
                  </a:lnTo>
                  <a:lnTo>
                    <a:pt x="3" y="153"/>
                  </a:lnTo>
                  <a:lnTo>
                    <a:pt x="4" y="146"/>
                  </a:lnTo>
                  <a:lnTo>
                    <a:pt x="4" y="140"/>
                  </a:lnTo>
                  <a:lnTo>
                    <a:pt x="5" y="135"/>
                  </a:lnTo>
                  <a:lnTo>
                    <a:pt x="5" y="130"/>
                  </a:lnTo>
                  <a:lnTo>
                    <a:pt x="6" y="125"/>
                  </a:lnTo>
                  <a:lnTo>
                    <a:pt x="6" y="120"/>
                  </a:lnTo>
                  <a:lnTo>
                    <a:pt x="7" y="116"/>
                  </a:lnTo>
                  <a:lnTo>
                    <a:pt x="7" y="112"/>
                  </a:lnTo>
                  <a:lnTo>
                    <a:pt x="8" y="108"/>
                  </a:lnTo>
                  <a:lnTo>
                    <a:pt x="8" y="104"/>
                  </a:lnTo>
                  <a:lnTo>
                    <a:pt x="9" y="101"/>
                  </a:lnTo>
                  <a:lnTo>
                    <a:pt x="9" y="98"/>
                  </a:lnTo>
                  <a:lnTo>
                    <a:pt x="10" y="95"/>
                  </a:lnTo>
                  <a:lnTo>
                    <a:pt x="10" y="92"/>
                  </a:lnTo>
                  <a:lnTo>
                    <a:pt x="11" y="89"/>
                  </a:lnTo>
                  <a:lnTo>
                    <a:pt x="11" y="87"/>
                  </a:lnTo>
                  <a:lnTo>
                    <a:pt x="12" y="84"/>
                  </a:lnTo>
                  <a:lnTo>
                    <a:pt x="12" y="82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4" y="76"/>
                  </a:lnTo>
                  <a:lnTo>
                    <a:pt x="14" y="74"/>
                  </a:lnTo>
                  <a:lnTo>
                    <a:pt x="15" y="71"/>
                  </a:lnTo>
                  <a:lnTo>
                    <a:pt x="16" y="68"/>
                  </a:lnTo>
                  <a:lnTo>
                    <a:pt x="16" y="66"/>
                  </a:lnTo>
                  <a:lnTo>
                    <a:pt x="17" y="63"/>
                  </a:lnTo>
                  <a:lnTo>
                    <a:pt x="18" y="61"/>
                  </a:lnTo>
                  <a:lnTo>
                    <a:pt x="19" y="59"/>
                  </a:lnTo>
                  <a:lnTo>
                    <a:pt x="19" y="57"/>
                  </a:lnTo>
                  <a:lnTo>
                    <a:pt x="20" y="55"/>
                  </a:lnTo>
                  <a:lnTo>
                    <a:pt x="21" y="53"/>
                  </a:lnTo>
                  <a:lnTo>
                    <a:pt x="22" y="50"/>
                  </a:lnTo>
                  <a:lnTo>
                    <a:pt x="24" y="48"/>
                  </a:lnTo>
                  <a:lnTo>
                    <a:pt x="25" y="46"/>
                  </a:lnTo>
                  <a:lnTo>
                    <a:pt x="26" y="44"/>
                  </a:lnTo>
                  <a:lnTo>
                    <a:pt x="27" y="42"/>
                  </a:lnTo>
                  <a:lnTo>
                    <a:pt x="28" y="40"/>
                  </a:lnTo>
                  <a:lnTo>
                    <a:pt x="30" y="38"/>
                  </a:lnTo>
                  <a:lnTo>
                    <a:pt x="31" y="36"/>
                  </a:lnTo>
                  <a:lnTo>
                    <a:pt x="33" y="34"/>
                  </a:lnTo>
                  <a:lnTo>
                    <a:pt x="35" y="32"/>
                  </a:lnTo>
                  <a:lnTo>
                    <a:pt x="37" y="30"/>
                  </a:lnTo>
                  <a:lnTo>
                    <a:pt x="38" y="28"/>
                  </a:lnTo>
                  <a:lnTo>
                    <a:pt x="40" y="27"/>
                  </a:lnTo>
                  <a:lnTo>
                    <a:pt x="42" y="25"/>
                  </a:lnTo>
                  <a:lnTo>
                    <a:pt x="43" y="24"/>
                  </a:lnTo>
                  <a:lnTo>
                    <a:pt x="45" y="23"/>
                  </a:lnTo>
                  <a:lnTo>
                    <a:pt x="47" y="22"/>
                  </a:lnTo>
                  <a:lnTo>
                    <a:pt x="48" y="21"/>
                  </a:lnTo>
                  <a:lnTo>
                    <a:pt x="51" y="19"/>
                  </a:lnTo>
                  <a:lnTo>
                    <a:pt x="53" y="18"/>
                  </a:lnTo>
                  <a:lnTo>
                    <a:pt x="56" y="17"/>
                  </a:lnTo>
                  <a:lnTo>
                    <a:pt x="58" y="15"/>
                  </a:lnTo>
                  <a:lnTo>
                    <a:pt x="61" y="14"/>
                  </a:lnTo>
                  <a:lnTo>
                    <a:pt x="64" y="13"/>
                  </a:lnTo>
                  <a:lnTo>
                    <a:pt x="66" y="12"/>
                  </a:lnTo>
                  <a:lnTo>
                    <a:pt x="69" y="12"/>
                  </a:lnTo>
                  <a:lnTo>
                    <a:pt x="71" y="11"/>
                  </a:lnTo>
                  <a:lnTo>
                    <a:pt x="74" y="10"/>
                  </a:lnTo>
                  <a:lnTo>
                    <a:pt x="76" y="9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84" y="7"/>
                  </a:lnTo>
                  <a:lnTo>
                    <a:pt x="86" y="7"/>
                  </a:lnTo>
                  <a:lnTo>
                    <a:pt x="89" y="6"/>
                  </a:lnTo>
                  <a:lnTo>
                    <a:pt x="91" y="6"/>
                  </a:lnTo>
                  <a:lnTo>
                    <a:pt x="94" y="5"/>
                  </a:lnTo>
                  <a:lnTo>
                    <a:pt x="96" y="5"/>
                  </a:lnTo>
                  <a:lnTo>
                    <a:pt x="99" y="5"/>
                  </a:lnTo>
                  <a:lnTo>
                    <a:pt x="102" y="4"/>
                  </a:lnTo>
                  <a:lnTo>
                    <a:pt x="104" y="4"/>
                  </a:lnTo>
                  <a:lnTo>
                    <a:pt x="107" y="4"/>
                  </a:lnTo>
                  <a:lnTo>
                    <a:pt x="109" y="3"/>
                  </a:lnTo>
                  <a:lnTo>
                    <a:pt x="112" y="3"/>
                  </a:lnTo>
                  <a:lnTo>
                    <a:pt x="114" y="3"/>
                  </a:lnTo>
                  <a:lnTo>
                    <a:pt x="117" y="2"/>
                  </a:lnTo>
                  <a:lnTo>
                    <a:pt x="119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7" y="2"/>
                  </a:lnTo>
                  <a:lnTo>
                    <a:pt x="129" y="1"/>
                  </a:lnTo>
                  <a:lnTo>
                    <a:pt x="132" y="1"/>
                  </a:lnTo>
                  <a:lnTo>
                    <a:pt x="134" y="1"/>
                  </a:lnTo>
                  <a:lnTo>
                    <a:pt x="137" y="1"/>
                  </a:lnTo>
                  <a:lnTo>
                    <a:pt x="139" y="1"/>
                  </a:lnTo>
                  <a:lnTo>
                    <a:pt x="142" y="1"/>
                  </a:lnTo>
                  <a:lnTo>
                    <a:pt x="145" y="0"/>
                  </a:lnTo>
                  <a:lnTo>
                    <a:pt x="147" y="0"/>
                  </a:lnTo>
                  <a:lnTo>
                    <a:pt x="150" y="0"/>
                  </a:lnTo>
                  <a:lnTo>
                    <a:pt x="152" y="0"/>
                  </a:lnTo>
                  <a:lnTo>
                    <a:pt x="155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2" y="0"/>
                  </a:lnTo>
                  <a:lnTo>
                    <a:pt x="165" y="0"/>
                  </a:lnTo>
                  <a:lnTo>
                    <a:pt x="167" y="0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5" y="0"/>
                  </a:lnTo>
                  <a:lnTo>
                    <a:pt x="177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5" y="0"/>
                  </a:lnTo>
                  <a:lnTo>
                    <a:pt x="188" y="0"/>
                  </a:lnTo>
                  <a:lnTo>
                    <a:pt x="190" y="0"/>
                  </a:lnTo>
                  <a:lnTo>
                    <a:pt x="193" y="0"/>
                  </a:lnTo>
                  <a:lnTo>
                    <a:pt x="195" y="0"/>
                  </a:lnTo>
                  <a:lnTo>
                    <a:pt x="198" y="0"/>
                  </a:lnTo>
                  <a:lnTo>
                    <a:pt x="200" y="0"/>
                  </a:lnTo>
                  <a:lnTo>
                    <a:pt x="203" y="0"/>
                  </a:lnTo>
                  <a:lnTo>
                    <a:pt x="205" y="0"/>
                  </a:lnTo>
                  <a:lnTo>
                    <a:pt x="208" y="0"/>
                  </a:lnTo>
                  <a:lnTo>
                    <a:pt x="210" y="0"/>
                  </a:lnTo>
                  <a:lnTo>
                    <a:pt x="213" y="0"/>
                  </a:lnTo>
                  <a:lnTo>
                    <a:pt x="215" y="0"/>
                  </a:lnTo>
                  <a:lnTo>
                    <a:pt x="218" y="0"/>
                  </a:lnTo>
                  <a:lnTo>
                    <a:pt x="220" y="0"/>
                  </a:lnTo>
                  <a:lnTo>
                    <a:pt x="223" y="1"/>
                  </a:lnTo>
                  <a:lnTo>
                    <a:pt x="226" y="1"/>
                  </a:lnTo>
                  <a:lnTo>
                    <a:pt x="228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3" y="2"/>
                  </a:lnTo>
                  <a:lnTo>
                    <a:pt x="246" y="2"/>
                  </a:lnTo>
                  <a:lnTo>
                    <a:pt x="248" y="3"/>
                  </a:lnTo>
                  <a:lnTo>
                    <a:pt x="251" y="3"/>
                  </a:lnTo>
                  <a:lnTo>
                    <a:pt x="253" y="3"/>
                  </a:lnTo>
                  <a:lnTo>
                    <a:pt x="256" y="3"/>
                  </a:lnTo>
                  <a:lnTo>
                    <a:pt x="258" y="4"/>
                  </a:lnTo>
                  <a:lnTo>
                    <a:pt x="261" y="4"/>
                  </a:lnTo>
                  <a:lnTo>
                    <a:pt x="264" y="4"/>
                  </a:lnTo>
                  <a:lnTo>
                    <a:pt x="266" y="5"/>
                  </a:lnTo>
                  <a:lnTo>
                    <a:pt x="269" y="5"/>
                  </a:lnTo>
                  <a:lnTo>
                    <a:pt x="271" y="6"/>
                  </a:lnTo>
                  <a:lnTo>
                    <a:pt x="274" y="6"/>
                  </a:lnTo>
                  <a:lnTo>
                    <a:pt x="276" y="7"/>
                  </a:lnTo>
                  <a:lnTo>
                    <a:pt x="279" y="7"/>
                  </a:lnTo>
                  <a:lnTo>
                    <a:pt x="281" y="8"/>
                  </a:lnTo>
                  <a:lnTo>
                    <a:pt x="284" y="8"/>
                  </a:lnTo>
                  <a:lnTo>
                    <a:pt x="286" y="9"/>
                  </a:lnTo>
                  <a:lnTo>
                    <a:pt x="289" y="10"/>
                  </a:lnTo>
                  <a:lnTo>
                    <a:pt x="291" y="10"/>
                  </a:lnTo>
                  <a:lnTo>
                    <a:pt x="294" y="11"/>
                  </a:lnTo>
                  <a:lnTo>
                    <a:pt x="296" y="12"/>
                  </a:lnTo>
                  <a:lnTo>
                    <a:pt x="299" y="13"/>
                  </a:lnTo>
                  <a:lnTo>
                    <a:pt x="301" y="14"/>
                  </a:lnTo>
                  <a:lnTo>
                    <a:pt x="304" y="15"/>
                  </a:lnTo>
                  <a:lnTo>
                    <a:pt x="307" y="16"/>
                  </a:lnTo>
                  <a:lnTo>
                    <a:pt x="309" y="17"/>
                  </a:lnTo>
                  <a:lnTo>
                    <a:pt x="312" y="18"/>
                  </a:lnTo>
                  <a:lnTo>
                    <a:pt x="314" y="20"/>
                  </a:lnTo>
                  <a:lnTo>
                    <a:pt x="317" y="21"/>
                  </a:lnTo>
                  <a:lnTo>
                    <a:pt x="319" y="23"/>
                  </a:lnTo>
                  <a:lnTo>
                    <a:pt x="322" y="25"/>
                  </a:lnTo>
                  <a:lnTo>
                    <a:pt x="324" y="27"/>
                  </a:lnTo>
                  <a:lnTo>
                    <a:pt x="327" y="29"/>
                  </a:lnTo>
                  <a:lnTo>
                    <a:pt x="329" y="32"/>
                  </a:lnTo>
                  <a:lnTo>
                    <a:pt x="332" y="35"/>
                  </a:lnTo>
                  <a:lnTo>
                    <a:pt x="334" y="38"/>
                  </a:lnTo>
                  <a:lnTo>
                    <a:pt x="337" y="42"/>
                  </a:lnTo>
                  <a:lnTo>
                    <a:pt x="339" y="46"/>
                  </a:lnTo>
                  <a:lnTo>
                    <a:pt x="342" y="51"/>
                  </a:lnTo>
                  <a:lnTo>
                    <a:pt x="345" y="57"/>
                  </a:lnTo>
                  <a:lnTo>
                    <a:pt x="347" y="64"/>
                  </a:lnTo>
                  <a:lnTo>
                    <a:pt x="350" y="73"/>
                  </a:lnTo>
                  <a:lnTo>
                    <a:pt x="352" y="84"/>
                  </a:lnTo>
                  <a:lnTo>
                    <a:pt x="355" y="97"/>
                  </a:lnTo>
                  <a:lnTo>
                    <a:pt x="356" y="106"/>
                  </a:lnTo>
                  <a:lnTo>
                    <a:pt x="357" y="115"/>
                  </a:lnTo>
                  <a:lnTo>
                    <a:pt x="358" y="127"/>
                  </a:lnTo>
                  <a:lnTo>
                    <a:pt x="360" y="140"/>
                  </a:lnTo>
                  <a:lnTo>
                    <a:pt x="360" y="148"/>
                  </a:lnTo>
                  <a:lnTo>
                    <a:pt x="361" y="156"/>
                  </a:lnTo>
                  <a:lnTo>
                    <a:pt x="362" y="166"/>
                  </a:lnTo>
                  <a:lnTo>
                    <a:pt x="362" y="176"/>
                  </a:lnTo>
                  <a:lnTo>
                    <a:pt x="363" y="188"/>
                  </a:lnTo>
                  <a:lnTo>
                    <a:pt x="364" y="201"/>
                  </a:lnTo>
                  <a:lnTo>
                    <a:pt x="364" y="208"/>
                  </a:lnTo>
                  <a:lnTo>
                    <a:pt x="364" y="216"/>
                  </a:lnTo>
                  <a:lnTo>
                    <a:pt x="364" y="225"/>
                  </a:lnTo>
                  <a:lnTo>
                    <a:pt x="365" y="234"/>
                  </a:lnTo>
                  <a:lnTo>
                    <a:pt x="365" y="243"/>
                  </a:lnTo>
                  <a:lnTo>
                    <a:pt x="365" y="254"/>
                  </a:lnTo>
                  <a:lnTo>
                    <a:pt x="366" y="265"/>
                  </a:lnTo>
                  <a:lnTo>
                    <a:pt x="366" y="277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7" name="Freeform 165"/>
            <p:cNvSpPr>
              <a:spLocks/>
            </p:cNvSpPr>
            <p:nvPr/>
          </p:nvSpPr>
          <p:spPr bwMode="auto">
            <a:xfrm>
              <a:off x="3248" y="921"/>
              <a:ext cx="9" cy="324"/>
            </a:xfrm>
            <a:custGeom>
              <a:avLst/>
              <a:gdLst>
                <a:gd name="T0" fmla="*/ 9 w 2"/>
                <a:gd name="T1" fmla="*/ 324 h 54"/>
                <a:gd name="T2" fmla="*/ 5 w 2"/>
                <a:gd name="T3" fmla="*/ 282 h 54"/>
                <a:gd name="T4" fmla="*/ 5 w 2"/>
                <a:gd name="T5" fmla="*/ 246 h 54"/>
                <a:gd name="T6" fmla="*/ 5 w 2"/>
                <a:gd name="T7" fmla="*/ 204 h 54"/>
                <a:gd name="T8" fmla="*/ 0 w 2"/>
                <a:gd name="T9" fmla="*/ 156 h 54"/>
                <a:gd name="T10" fmla="*/ 0 w 2"/>
                <a:gd name="T11" fmla="*/ 108 h 54"/>
                <a:gd name="T12" fmla="*/ 0 w 2"/>
                <a:gd name="T13" fmla="*/ 54 h 54"/>
                <a:gd name="T14" fmla="*/ 0 w 2"/>
                <a:gd name="T15" fmla="*/ 0 h 5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"/>
                <a:gd name="T25" fmla="*/ 0 h 54"/>
                <a:gd name="T26" fmla="*/ 2 w 2"/>
                <a:gd name="T27" fmla="*/ 54 h 5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" h="54">
                  <a:moveTo>
                    <a:pt x="2" y="54"/>
                  </a:moveTo>
                  <a:lnTo>
                    <a:pt x="1" y="47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8" name="Freeform 166"/>
            <p:cNvSpPr>
              <a:spLocks/>
            </p:cNvSpPr>
            <p:nvPr/>
          </p:nvSpPr>
          <p:spPr bwMode="auto">
            <a:xfrm>
              <a:off x="3257" y="1245"/>
              <a:ext cx="1347" cy="1158"/>
            </a:xfrm>
            <a:custGeom>
              <a:avLst/>
              <a:gdLst>
                <a:gd name="T0" fmla="*/ 4 w 309"/>
                <a:gd name="T1" fmla="*/ 102 h 193"/>
                <a:gd name="T2" fmla="*/ 9 w 309"/>
                <a:gd name="T3" fmla="*/ 228 h 193"/>
                <a:gd name="T4" fmla="*/ 17 w 309"/>
                <a:gd name="T5" fmla="*/ 330 h 193"/>
                <a:gd name="T6" fmla="*/ 22 w 309"/>
                <a:gd name="T7" fmla="*/ 414 h 193"/>
                <a:gd name="T8" fmla="*/ 31 w 309"/>
                <a:gd name="T9" fmla="*/ 480 h 193"/>
                <a:gd name="T10" fmla="*/ 35 w 309"/>
                <a:gd name="T11" fmla="*/ 540 h 193"/>
                <a:gd name="T12" fmla="*/ 44 w 309"/>
                <a:gd name="T13" fmla="*/ 588 h 193"/>
                <a:gd name="T14" fmla="*/ 48 w 309"/>
                <a:gd name="T15" fmla="*/ 630 h 193"/>
                <a:gd name="T16" fmla="*/ 57 w 309"/>
                <a:gd name="T17" fmla="*/ 666 h 193"/>
                <a:gd name="T18" fmla="*/ 65 w 309"/>
                <a:gd name="T19" fmla="*/ 714 h 193"/>
                <a:gd name="T20" fmla="*/ 74 w 309"/>
                <a:gd name="T21" fmla="*/ 756 h 193"/>
                <a:gd name="T22" fmla="*/ 87 w 309"/>
                <a:gd name="T23" fmla="*/ 792 h 193"/>
                <a:gd name="T24" fmla="*/ 100 w 309"/>
                <a:gd name="T25" fmla="*/ 834 h 193"/>
                <a:gd name="T26" fmla="*/ 118 w 309"/>
                <a:gd name="T27" fmla="*/ 870 h 193"/>
                <a:gd name="T28" fmla="*/ 139 w 309"/>
                <a:gd name="T29" fmla="*/ 906 h 193"/>
                <a:gd name="T30" fmla="*/ 161 w 309"/>
                <a:gd name="T31" fmla="*/ 942 h 193"/>
                <a:gd name="T32" fmla="*/ 183 w 309"/>
                <a:gd name="T33" fmla="*/ 966 h 193"/>
                <a:gd name="T34" fmla="*/ 205 w 309"/>
                <a:gd name="T35" fmla="*/ 984 h 193"/>
                <a:gd name="T36" fmla="*/ 235 w 309"/>
                <a:gd name="T37" fmla="*/ 1008 h 193"/>
                <a:gd name="T38" fmla="*/ 270 w 309"/>
                <a:gd name="T39" fmla="*/ 1032 h 193"/>
                <a:gd name="T40" fmla="*/ 305 w 309"/>
                <a:gd name="T41" fmla="*/ 1044 h 193"/>
                <a:gd name="T42" fmla="*/ 336 w 309"/>
                <a:gd name="T43" fmla="*/ 1062 h 193"/>
                <a:gd name="T44" fmla="*/ 371 w 309"/>
                <a:gd name="T45" fmla="*/ 1074 h 193"/>
                <a:gd name="T46" fmla="*/ 401 w 309"/>
                <a:gd name="T47" fmla="*/ 1080 h 193"/>
                <a:gd name="T48" fmla="*/ 436 w 309"/>
                <a:gd name="T49" fmla="*/ 1086 h 193"/>
                <a:gd name="T50" fmla="*/ 471 w 309"/>
                <a:gd name="T51" fmla="*/ 1098 h 193"/>
                <a:gd name="T52" fmla="*/ 501 w 309"/>
                <a:gd name="T53" fmla="*/ 1104 h 193"/>
                <a:gd name="T54" fmla="*/ 536 w 309"/>
                <a:gd name="T55" fmla="*/ 1110 h 193"/>
                <a:gd name="T56" fmla="*/ 567 w 309"/>
                <a:gd name="T57" fmla="*/ 1110 h 193"/>
                <a:gd name="T58" fmla="*/ 602 w 309"/>
                <a:gd name="T59" fmla="*/ 1116 h 193"/>
                <a:gd name="T60" fmla="*/ 636 w 309"/>
                <a:gd name="T61" fmla="*/ 1122 h 193"/>
                <a:gd name="T62" fmla="*/ 667 w 309"/>
                <a:gd name="T63" fmla="*/ 1122 h 193"/>
                <a:gd name="T64" fmla="*/ 702 w 309"/>
                <a:gd name="T65" fmla="*/ 1128 h 193"/>
                <a:gd name="T66" fmla="*/ 732 w 309"/>
                <a:gd name="T67" fmla="*/ 1128 h 193"/>
                <a:gd name="T68" fmla="*/ 767 w 309"/>
                <a:gd name="T69" fmla="*/ 1134 h 193"/>
                <a:gd name="T70" fmla="*/ 802 w 309"/>
                <a:gd name="T71" fmla="*/ 1134 h 193"/>
                <a:gd name="T72" fmla="*/ 833 w 309"/>
                <a:gd name="T73" fmla="*/ 1134 h 193"/>
                <a:gd name="T74" fmla="*/ 867 w 309"/>
                <a:gd name="T75" fmla="*/ 1140 h 193"/>
                <a:gd name="T76" fmla="*/ 898 w 309"/>
                <a:gd name="T77" fmla="*/ 1140 h 193"/>
                <a:gd name="T78" fmla="*/ 933 w 309"/>
                <a:gd name="T79" fmla="*/ 1140 h 193"/>
                <a:gd name="T80" fmla="*/ 968 w 309"/>
                <a:gd name="T81" fmla="*/ 1146 h 193"/>
                <a:gd name="T82" fmla="*/ 998 w 309"/>
                <a:gd name="T83" fmla="*/ 1146 h 193"/>
                <a:gd name="T84" fmla="*/ 1033 w 309"/>
                <a:gd name="T85" fmla="*/ 1146 h 193"/>
                <a:gd name="T86" fmla="*/ 1064 w 309"/>
                <a:gd name="T87" fmla="*/ 1146 h 193"/>
                <a:gd name="T88" fmla="*/ 1099 w 309"/>
                <a:gd name="T89" fmla="*/ 1146 h 193"/>
                <a:gd name="T90" fmla="*/ 1133 w 309"/>
                <a:gd name="T91" fmla="*/ 1152 h 193"/>
                <a:gd name="T92" fmla="*/ 1164 w 309"/>
                <a:gd name="T93" fmla="*/ 1152 h 193"/>
                <a:gd name="T94" fmla="*/ 1199 w 309"/>
                <a:gd name="T95" fmla="*/ 1152 h 193"/>
                <a:gd name="T96" fmla="*/ 1229 w 309"/>
                <a:gd name="T97" fmla="*/ 1152 h 193"/>
                <a:gd name="T98" fmla="*/ 1264 w 309"/>
                <a:gd name="T99" fmla="*/ 1152 h 193"/>
                <a:gd name="T100" fmla="*/ 1295 w 309"/>
                <a:gd name="T101" fmla="*/ 1152 h 193"/>
                <a:gd name="T102" fmla="*/ 1330 w 309"/>
                <a:gd name="T103" fmla="*/ 1158 h 19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09"/>
                <a:gd name="T157" fmla="*/ 0 h 193"/>
                <a:gd name="T158" fmla="*/ 309 w 309"/>
                <a:gd name="T159" fmla="*/ 193 h 19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09" h="193">
                  <a:moveTo>
                    <a:pt x="0" y="0"/>
                  </a:moveTo>
                  <a:lnTo>
                    <a:pt x="0" y="9"/>
                  </a:lnTo>
                  <a:lnTo>
                    <a:pt x="1" y="17"/>
                  </a:lnTo>
                  <a:lnTo>
                    <a:pt x="1" y="25"/>
                  </a:lnTo>
                  <a:lnTo>
                    <a:pt x="2" y="32"/>
                  </a:lnTo>
                  <a:lnTo>
                    <a:pt x="2" y="38"/>
                  </a:lnTo>
                  <a:lnTo>
                    <a:pt x="3" y="45"/>
                  </a:lnTo>
                  <a:lnTo>
                    <a:pt x="3" y="50"/>
                  </a:lnTo>
                  <a:lnTo>
                    <a:pt x="4" y="55"/>
                  </a:lnTo>
                  <a:lnTo>
                    <a:pt x="4" y="60"/>
                  </a:lnTo>
                  <a:lnTo>
                    <a:pt x="5" y="65"/>
                  </a:lnTo>
                  <a:lnTo>
                    <a:pt x="5" y="69"/>
                  </a:lnTo>
                  <a:lnTo>
                    <a:pt x="6" y="73"/>
                  </a:lnTo>
                  <a:lnTo>
                    <a:pt x="6" y="77"/>
                  </a:lnTo>
                  <a:lnTo>
                    <a:pt x="7" y="80"/>
                  </a:lnTo>
                  <a:lnTo>
                    <a:pt x="7" y="84"/>
                  </a:lnTo>
                  <a:lnTo>
                    <a:pt x="8" y="87"/>
                  </a:lnTo>
                  <a:lnTo>
                    <a:pt x="8" y="90"/>
                  </a:lnTo>
                  <a:lnTo>
                    <a:pt x="9" y="93"/>
                  </a:lnTo>
                  <a:lnTo>
                    <a:pt x="9" y="95"/>
                  </a:lnTo>
                  <a:lnTo>
                    <a:pt x="10" y="98"/>
                  </a:lnTo>
                  <a:lnTo>
                    <a:pt x="10" y="101"/>
                  </a:lnTo>
                  <a:lnTo>
                    <a:pt x="11" y="103"/>
                  </a:lnTo>
                  <a:lnTo>
                    <a:pt x="11" y="105"/>
                  </a:lnTo>
                  <a:lnTo>
                    <a:pt x="12" y="107"/>
                  </a:lnTo>
                  <a:lnTo>
                    <a:pt x="12" y="109"/>
                  </a:lnTo>
                  <a:lnTo>
                    <a:pt x="13" y="111"/>
                  </a:lnTo>
                  <a:lnTo>
                    <a:pt x="14" y="114"/>
                  </a:lnTo>
                  <a:lnTo>
                    <a:pt x="14" y="117"/>
                  </a:lnTo>
                  <a:lnTo>
                    <a:pt x="15" y="119"/>
                  </a:lnTo>
                  <a:lnTo>
                    <a:pt x="16" y="121"/>
                  </a:lnTo>
                  <a:lnTo>
                    <a:pt x="17" y="124"/>
                  </a:lnTo>
                  <a:lnTo>
                    <a:pt x="17" y="126"/>
                  </a:lnTo>
                  <a:lnTo>
                    <a:pt x="18" y="128"/>
                  </a:lnTo>
                  <a:lnTo>
                    <a:pt x="19" y="129"/>
                  </a:lnTo>
                  <a:lnTo>
                    <a:pt x="20" y="132"/>
                  </a:lnTo>
                  <a:lnTo>
                    <a:pt x="21" y="135"/>
                  </a:lnTo>
                  <a:lnTo>
                    <a:pt x="22" y="137"/>
                  </a:lnTo>
                  <a:lnTo>
                    <a:pt x="23" y="139"/>
                  </a:lnTo>
                  <a:lnTo>
                    <a:pt x="24" y="141"/>
                  </a:lnTo>
                  <a:lnTo>
                    <a:pt x="26" y="143"/>
                  </a:lnTo>
                  <a:lnTo>
                    <a:pt x="27" y="145"/>
                  </a:lnTo>
                  <a:lnTo>
                    <a:pt x="28" y="147"/>
                  </a:lnTo>
                  <a:lnTo>
                    <a:pt x="30" y="149"/>
                  </a:lnTo>
                  <a:lnTo>
                    <a:pt x="32" y="151"/>
                  </a:lnTo>
                  <a:lnTo>
                    <a:pt x="33" y="153"/>
                  </a:lnTo>
                  <a:lnTo>
                    <a:pt x="35" y="155"/>
                  </a:lnTo>
                  <a:lnTo>
                    <a:pt x="37" y="157"/>
                  </a:lnTo>
                  <a:lnTo>
                    <a:pt x="38" y="158"/>
                  </a:lnTo>
                  <a:lnTo>
                    <a:pt x="40" y="159"/>
                  </a:lnTo>
                  <a:lnTo>
                    <a:pt x="42" y="161"/>
                  </a:lnTo>
                  <a:lnTo>
                    <a:pt x="44" y="162"/>
                  </a:lnTo>
                  <a:lnTo>
                    <a:pt x="45" y="163"/>
                  </a:lnTo>
                  <a:lnTo>
                    <a:pt x="47" y="164"/>
                  </a:lnTo>
                  <a:lnTo>
                    <a:pt x="49" y="166"/>
                  </a:lnTo>
                  <a:lnTo>
                    <a:pt x="52" y="167"/>
                  </a:lnTo>
                  <a:lnTo>
                    <a:pt x="54" y="168"/>
                  </a:lnTo>
                  <a:lnTo>
                    <a:pt x="57" y="170"/>
                  </a:lnTo>
                  <a:lnTo>
                    <a:pt x="60" y="171"/>
                  </a:lnTo>
                  <a:lnTo>
                    <a:pt x="62" y="172"/>
                  </a:lnTo>
                  <a:lnTo>
                    <a:pt x="65" y="173"/>
                  </a:lnTo>
                  <a:lnTo>
                    <a:pt x="67" y="174"/>
                  </a:lnTo>
                  <a:lnTo>
                    <a:pt x="70" y="174"/>
                  </a:lnTo>
                  <a:lnTo>
                    <a:pt x="72" y="175"/>
                  </a:lnTo>
                  <a:lnTo>
                    <a:pt x="75" y="176"/>
                  </a:lnTo>
                  <a:lnTo>
                    <a:pt x="77" y="177"/>
                  </a:lnTo>
                  <a:lnTo>
                    <a:pt x="80" y="177"/>
                  </a:lnTo>
                  <a:lnTo>
                    <a:pt x="82" y="178"/>
                  </a:lnTo>
                  <a:lnTo>
                    <a:pt x="85" y="179"/>
                  </a:lnTo>
                  <a:lnTo>
                    <a:pt x="87" y="179"/>
                  </a:lnTo>
                  <a:lnTo>
                    <a:pt x="90" y="180"/>
                  </a:lnTo>
                  <a:lnTo>
                    <a:pt x="92" y="180"/>
                  </a:lnTo>
                  <a:lnTo>
                    <a:pt x="95" y="181"/>
                  </a:lnTo>
                  <a:lnTo>
                    <a:pt x="98" y="181"/>
                  </a:lnTo>
                  <a:lnTo>
                    <a:pt x="100" y="181"/>
                  </a:lnTo>
                  <a:lnTo>
                    <a:pt x="103" y="182"/>
                  </a:lnTo>
                  <a:lnTo>
                    <a:pt x="105" y="182"/>
                  </a:lnTo>
                  <a:lnTo>
                    <a:pt x="108" y="183"/>
                  </a:lnTo>
                  <a:lnTo>
                    <a:pt x="110" y="183"/>
                  </a:lnTo>
                  <a:lnTo>
                    <a:pt x="113" y="183"/>
                  </a:lnTo>
                  <a:lnTo>
                    <a:pt x="115" y="184"/>
                  </a:lnTo>
                  <a:lnTo>
                    <a:pt x="118" y="184"/>
                  </a:lnTo>
                  <a:lnTo>
                    <a:pt x="120" y="184"/>
                  </a:lnTo>
                  <a:lnTo>
                    <a:pt x="123" y="185"/>
                  </a:lnTo>
                  <a:lnTo>
                    <a:pt x="125" y="185"/>
                  </a:lnTo>
                  <a:lnTo>
                    <a:pt x="128" y="185"/>
                  </a:lnTo>
                  <a:lnTo>
                    <a:pt x="130" y="185"/>
                  </a:lnTo>
                  <a:lnTo>
                    <a:pt x="133" y="186"/>
                  </a:lnTo>
                  <a:lnTo>
                    <a:pt x="135" y="186"/>
                  </a:lnTo>
                  <a:lnTo>
                    <a:pt x="138" y="186"/>
                  </a:lnTo>
                  <a:lnTo>
                    <a:pt x="141" y="186"/>
                  </a:lnTo>
                  <a:lnTo>
                    <a:pt x="143" y="186"/>
                  </a:lnTo>
                  <a:lnTo>
                    <a:pt x="146" y="187"/>
                  </a:lnTo>
                  <a:lnTo>
                    <a:pt x="148" y="187"/>
                  </a:lnTo>
                  <a:lnTo>
                    <a:pt x="151" y="187"/>
                  </a:lnTo>
                  <a:lnTo>
                    <a:pt x="153" y="187"/>
                  </a:lnTo>
                  <a:lnTo>
                    <a:pt x="156" y="187"/>
                  </a:lnTo>
                  <a:lnTo>
                    <a:pt x="158" y="188"/>
                  </a:lnTo>
                  <a:lnTo>
                    <a:pt x="161" y="188"/>
                  </a:lnTo>
                  <a:lnTo>
                    <a:pt x="163" y="188"/>
                  </a:lnTo>
                  <a:lnTo>
                    <a:pt x="166" y="188"/>
                  </a:lnTo>
                  <a:lnTo>
                    <a:pt x="168" y="188"/>
                  </a:lnTo>
                  <a:lnTo>
                    <a:pt x="171" y="188"/>
                  </a:lnTo>
                  <a:lnTo>
                    <a:pt x="173" y="189"/>
                  </a:lnTo>
                  <a:lnTo>
                    <a:pt x="176" y="189"/>
                  </a:lnTo>
                  <a:lnTo>
                    <a:pt x="179" y="189"/>
                  </a:lnTo>
                  <a:lnTo>
                    <a:pt x="181" y="189"/>
                  </a:lnTo>
                  <a:lnTo>
                    <a:pt x="184" y="189"/>
                  </a:lnTo>
                  <a:lnTo>
                    <a:pt x="186" y="189"/>
                  </a:lnTo>
                  <a:lnTo>
                    <a:pt x="189" y="189"/>
                  </a:lnTo>
                  <a:lnTo>
                    <a:pt x="191" y="189"/>
                  </a:lnTo>
                  <a:lnTo>
                    <a:pt x="194" y="190"/>
                  </a:lnTo>
                  <a:lnTo>
                    <a:pt x="196" y="190"/>
                  </a:lnTo>
                  <a:lnTo>
                    <a:pt x="199" y="190"/>
                  </a:lnTo>
                  <a:lnTo>
                    <a:pt x="201" y="190"/>
                  </a:lnTo>
                  <a:lnTo>
                    <a:pt x="204" y="190"/>
                  </a:lnTo>
                  <a:lnTo>
                    <a:pt x="206" y="190"/>
                  </a:lnTo>
                  <a:lnTo>
                    <a:pt x="209" y="190"/>
                  </a:lnTo>
                  <a:lnTo>
                    <a:pt x="211" y="190"/>
                  </a:lnTo>
                  <a:lnTo>
                    <a:pt x="214" y="190"/>
                  </a:lnTo>
                  <a:lnTo>
                    <a:pt x="216" y="190"/>
                  </a:lnTo>
                  <a:lnTo>
                    <a:pt x="219" y="191"/>
                  </a:lnTo>
                  <a:lnTo>
                    <a:pt x="222" y="191"/>
                  </a:lnTo>
                  <a:lnTo>
                    <a:pt x="224" y="191"/>
                  </a:lnTo>
                  <a:lnTo>
                    <a:pt x="227" y="191"/>
                  </a:lnTo>
                  <a:lnTo>
                    <a:pt x="229" y="191"/>
                  </a:lnTo>
                  <a:lnTo>
                    <a:pt x="232" y="191"/>
                  </a:lnTo>
                  <a:lnTo>
                    <a:pt x="234" y="191"/>
                  </a:lnTo>
                  <a:lnTo>
                    <a:pt x="237" y="191"/>
                  </a:lnTo>
                  <a:lnTo>
                    <a:pt x="239" y="191"/>
                  </a:lnTo>
                  <a:lnTo>
                    <a:pt x="242" y="191"/>
                  </a:lnTo>
                  <a:lnTo>
                    <a:pt x="244" y="191"/>
                  </a:lnTo>
                  <a:lnTo>
                    <a:pt x="247" y="191"/>
                  </a:lnTo>
                  <a:lnTo>
                    <a:pt x="249" y="191"/>
                  </a:lnTo>
                  <a:lnTo>
                    <a:pt x="252" y="191"/>
                  </a:lnTo>
                  <a:lnTo>
                    <a:pt x="254" y="192"/>
                  </a:lnTo>
                  <a:lnTo>
                    <a:pt x="257" y="192"/>
                  </a:lnTo>
                  <a:lnTo>
                    <a:pt x="260" y="192"/>
                  </a:lnTo>
                  <a:lnTo>
                    <a:pt x="262" y="192"/>
                  </a:lnTo>
                  <a:lnTo>
                    <a:pt x="265" y="192"/>
                  </a:lnTo>
                  <a:lnTo>
                    <a:pt x="267" y="192"/>
                  </a:lnTo>
                  <a:lnTo>
                    <a:pt x="270" y="192"/>
                  </a:lnTo>
                  <a:lnTo>
                    <a:pt x="272" y="192"/>
                  </a:lnTo>
                  <a:lnTo>
                    <a:pt x="275" y="192"/>
                  </a:lnTo>
                  <a:lnTo>
                    <a:pt x="277" y="192"/>
                  </a:lnTo>
                  <a:lnTo>
                    <a:pt x="280" y="192"/>
                  </a:lnTo>
                  <a:lnTo>
                    <a:pt x="282" y="192"/>
                  </a:lnTo>
                  <a:lnTo>
                    <a:pt x="285" y="192"/>
                  </a:lnTo>
                  <a:lnTo>
                    <a:pt x="287" y="192"/>
                  </a:lnTo>
                  <a:lnTo>
                    <a:pt x="290" y="192"/>
                  </a:lnTo>
                  <a:lnTo>
                    <a:pt x="292" y="192"/>
                  </a:lnTo>
                  <a:lnTo>
                    <a:pt x="295" y="192"/>
                  </a:lnTo>
                  <a:lnTo>
                    <a:pt x="297" y="192"/>
                  </a:lnTo>
                  <a:lnTo>
                    <a:pt x="300" y="193"/>
                  </a:lnTo>
                  <a:lnTo>
                    <a:pt x="303" y="193"/>
                  </a:lnTo>
                  <a:lnTo>
                    <a:pt x="305" y="193"/>
                  </a:lnTo>
                  <a:lnTo>
                    <a:pt x="308" y="193"/>
                  </a:lnTo>
                  <a:lnTo>
                    <a:pt x="309" y="193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39" name="Rectangle 167"/>
            <p:cNvSpPr>
              <a:spLocks noChangeArrowheads="1"/>
            </p:cNvSpPr>
            <p:nvPr/>
          </p:nvSpPr>
          <p:spPr bwMode="auto">
            <a:xfrm>
              <a:off x="148" y="951"/>
              <a:ext cx="4456" cy="321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332" name="Straight Connector 331"/>
          <p:cNvCxnSpPr/>
          <p:nvPr/>
        </p:nvCxnSpPr>
        <p:spPr>
          <a:xfrm rot="16200000" flipV="1">
            <a:off x="-125412" y="4003675"/>
            <a:ext cx="5159375" cy="952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 flipV="1">
            <a:off x="236538" y="3846513"/>
            <a:ext cx="7094537" cy="1587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4" name="Object 472"/>
          <p:cNvGraphicFramePr>
            <a:graphicFrameLocks noChangeAspect="1"/>
          </p:cNvGraphicFramePr>
          <p:nvPr/>
        </p:nvGraphicFramePr>
        <p:xfrm>
          <a:off x="2020888" y="1055688"/>
          <a:ext cx="11080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177723" progId="Equation.DSMT4">
                  <p:embed/>
                </p:oleObj>
              </mc:Choice>
              <mc:Fallback>
                <p:oleObj name="Equation" r:id="rId3" imgW="469696" imgH="177723" progId="Equation.DSMT4">
                  <p:embed/>
                  <p:pic>
                    <p:nvPicPr>
                      <p:cNvPr id="334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1055688"/>
                        <a:ext cx="110807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" name="Object 473"/>
          <p:cNvGraphicFramePr>
            <a:graphicFrameLocks noChangeAspect="1"/>
          </p:cNvGraphicFramePr>
          <p:nvPr/>
        </p:nvGraphicFramePr>
        <p:xfrm>
          <a:off x="2774950" y="3475038"/>
          <a:ext cx="7318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292" imgH="203024" progId="Equation.DSMT4">
                  <p:embed/>
                </p:oleObj>
              </mc:Choice>
              <mc:Fallback>
                <p:oleObj name="Equation" r:id="rId5" imgW="355292" imgH="203024" progId="Equation.DSMT4">
                  <p:embed/>
                  <p:pic>
                    <p:nvPicPr>
                      <p:cNvPr id="335" name="Object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3475038"/>
                        <a:ext cx="731838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6" name="Straight Connector 335"/>
          <p:cNvCxnSpPr/>
          <p:nvPr/>
        </p:nvCxnSpPr>
        <p:spPr>
          <a:xfrm rot="16200000" flipV="1">
            <a:off x="2517775" y="4046538"/>
            <a:ext cx="5159375" cy="952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6" name="Object 472"/>
          <p:cNvGraphicFramePr>
            <a:graphicFrameLocks noChangeAspect="1"/>
          </p:cNvGraphicFramePr>
          <p:nvPr/>
        </p:nvGraphicFramePr>
        <p:xfrm>
          <a:off x="4822825" y="1081088"/>
          <a:ext cx="8048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140" imgH="177723" progId="Equation.DSMT4">
                  <p:embed/>
                </p:oleObj>
              </mc:Choice>
              <mc:Fallback>
                <p:oleObj name="Equation" r:id="rId7" imgW="368140" imgH="177723" progId="Equation.DSMT4">
                  <p:embed/>
                  <p:pic>
                    <p:nvPicPr>
                      <p:cNvPr id="6146" name="Object 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1081088"/>
                        <a:ext cx="80486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2"/>
          <p:cNvGraphicFramePr>
            <a:graphicFrameLocks noChangeAspect="1"/>
          </p:cNvGraphicFramePr>
          <p:nvPr/>
        </p:nvGraphicFramePr>
        <p:xfrm>
          <a:off x="7319963" y="266700"/>
          <a:ext cx="157162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0891" imgH="444307" progId="Equation.DSMT4">
                  <p:embed/>
                </p:oleObj>
              </mc:Choice>
              <mc:Fallback>
                <p:oleObj name="Equation" r:id="rId9" imgW="710891" imgH="444307" progId="Equation.DSMT4">
                  <p:embed/>
                  <p:pic>
                    <p:nvPicPr>
                      <p:cNvPr id="102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3" y="266700"/>
                        <a:ext cx="1571625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1" name="Object 172"/>
          <p:cNvGraphicFramePr>
            <a:graphicFrameLocks noChangeAspect="1"/>
          </p:cNvGraphicFramePr>
          <p:nvPr/>
        </p:nvGraphicFramePr>
        <p:xfrm>
          <a:off x="7324725" y="1565275"/>
          <a:ext cx="752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80835" imgH="393529" progId="Equation.DSMT4">
                  <p:embed/>
                </p:oleObj>
              </mc:Choice>
              <mc:Fallback>
                <p:oleObj name="Equation" r:id="rId11" imgW="380835" imgH="393529" progId="Equation.DSMT4">
                  <p:embed/>
                  <p:pic>
                    <p:nvPicPr>
                      <p:cNvPr id="341" name="Object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725" y="1565275"/>
                        <a:ext cx="752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37" name="Object 173"/>
          <p:cNvGraphicFramePr>
            <a:graphicFrameLocks noChangeAspect="1"/>
          </p:cNvGraphicFramePr>
          <p:nvPr/>
        </p:nvGraphicFramePr>
        <p:xfrm>
          <a:off x="7359650" y="2632075"/>
          <a:ext cx="9271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696" imgH="393529" progId="Equation.DSMT4">
                  <p:embed/>
                </p:oleObj>
              </mc:Choice>
              <mc:Fallback>
                <p:oleObj name="Equation" r:id="rId13" imgW="469696" imgH="393529" progId="Equation.DSMT4">
                  <p:embed/>
                  <p:pic>
                    <p:nvPicPr>
                      <p:cNvPr id="62637" name="Object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2632075"/>
                        <a:ext cx="92710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38" name="Object 174"/>
          <p:cNvGraphicFramePr>
            <a:graphicFrameLocks noChangeAspect="1"/>
          </p:cNvGraphicFramePr>
          <p:nvPr/>
        </p:nvGraphicFramePr>
        <p:xfrm>
          <a:off x="7385050" y="3746500"/>
          <a:ext cx="9271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393529" progId="Equation.DSMT4">
                  <p:embed/>
                </p:oleObj>
              </mc:Choice>
              <mc:Fallback>
                <p:oleObj name="Equation" r:id="rId15" imgW="469696" imgH="393529" progId="Equation.DSMT4">
                  <p:embed/>
                  <p:pic>
                    <p:nvPicPr>
                      <p:cNvPr id="62638" name="Object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3746500"/>
                        <a:ext cx="927100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39" name="Object 175"/>
          <p:cNvGraphicFramePr>
            <a:graphicFrameLocks noChangeAspect="1"/>
          </p:cNvGraphicFramePr>
          <p:nvPr/>
        </p:nvGraphicFramePr>
        <p:xfrm>
          <a:off x="7358063" y="4765675"/>
          <a:ext cx="752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835" imgH="393529" progId="Equation.DSMT4">
                  <p:embed/>
                </p:oleObj>
              </mc:Choice>
              <mc:Fallback>
                <p:oleObj name="Equation" r:id="rId17" imgW="380835" imgH="393529" progId="Equation.DSMT4">
                  <p:embed/>
                  <p:pic>
                    <p:nvPicPr>
                      <p:cNvPr id="62639" name="Object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8063" y="4765675"/>
                        <a:ext cx="752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" name="Object 176"/>
          <p:cNvGraphicFramePr>
            <a:graphicFrameLocks noChangeAspect="1"/>
          </p:cNvGraphicFramePr>
          <p:nvPr/>
        </p:nvGraphicFramePr>
        <p:xfrm>
          <a:off x="7835900" y="1966913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345" name="Object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900" y="1966913"/>
                        <a:ext cx="2778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41" name="Object 177"/>
          <p:cNvGraphicFramePr>
            <a:graphicFrameLocks noChangeAspect="1"/>
          </p:cNvGraphicFramePr>
          <p:nvPr/>
        </p:nvGraphicFramePr>
        <p:xfrm>
          <a:off x="7877175" y="3001963"/>
          <a:ext cx="7223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9914" imgH="177646" progId="Equation.DSMT4">
                  <p:embed/>
                </p:oleObj>
              </mc:Choice>
              <mc:Fallback>
                <p:oleObj name="Equation" r:id="rId21" imgW="329914" imgH="177646" progId="Equation.DSMT4">
                  <p:embed/>
                  <p:pic>
                    <p:nvPicPr>
                      <p:cNvPr id="62641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7175" y="3001963"/>
                        <a:ext cx="7223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42" name="Object 178"/>
          <p:cNvGraphicFramePr>
            <a:graphicFrameLocks noChangeAspect="1"/>
          </p:cNvGraphicFramePr>
          <p:nvPr/>
        </p:nvGraphicFramePr>
        <p:xfrm>
          <a:off x="7353300" y="5848350"/>
          <a:ext cx="752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80835" imgH="393529" progId="Equation.DSMT4">
                  <p:embed/>
                </p:oleObj>
              </mc:Choice>
              <mc:Fallback>
                <p:oleObj name="Equation" r:id="rId23" imgW="380835" imgH="393529" progId="Equation.DSMT4">
                  <p:embed/>
                  <p:pic>
                    <p:nvPicPr>
                      <p:cNvPr id="62642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0" y="5848350"/>
                        <a:ext cx="752475" cy="776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43" name="Object 179"/>
          <p:cNvGraphicFramePr>
            <a:graphicFrameLocks noChangeAspect="1"/>
          </p:cNvGraphicFramePr>
          <p:nvPr/>
        </p:nvGraphicFramePr>
        <p:xfrm>
          <a:off x="7904163" y="5110163"/>
          <a:ext cx="7223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9914" imgH="177646" progId="Equation.DSMT4">
                  <p:embed/>
                </p:oleObj>
              </mc:Choice>
              <mc:Fallback>
                <p:oleObj name="Equation" r:id="rId25" imgW="329914" imgH="177646" progId="Equation.DSMT4">
                  <p:embed/>
                  <p:pic>
                    <p:nvPicPr>
                      <p:cNvPr id="62643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4163" y="5110163"/>
                        <a:ext cx="7223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44" name="Object 180"/>
          <p:cNvGraphicFramePr>
            <a:graphicFrameLocks noChangeAspect="1"/>
          </p:cNvGraphicFramePr>
          <p:nvPr/>
        </p:nvGraphicFramePr>
        <p:xfrm>
          <a:off x="7902575" y="4084638"/>
          <a:ext cx="6937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087" imgH="177569" progId="Equation.DSMT4">
                  <p:embed/>
                </p:oleObj>
              </mc:Choice>
              <mc:Fallback>
                <p:oleObj name="Equation" r:id="rId26" imgW="317087" imgH="177569" progId="Equation.DSMT4">
                  <p:embed/>
                  <p:pic>
                    <p:nvPicPr>
                      <p:cNvPr id="62644" name="Object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4084638"/>
                        <a:ext cx="6937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45" name="Object 181"/>
          <p:cNvGraphicFramePr>
            <a:graphicFrameLocks noChangeAspect="1"/>
          </p:cNvGraphicFramePr>
          <p:nvPr/>
        </p:nvGraphicFramePr>
        <p:xfrm>
          <a:off x="7881938" y="6176963"/>
          <a:ext cx="6937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087" imgH="177569" progId="Equation.DSMT4">
                  <p:embed/>
                </p:oleObj>
              </mc:Choice>
              <mc:Fallback>
                <p:oleObj name="Equation" r:id="rId28" imgW="317087" imgH="177569" progId="Equation.DSMT4">
                  <p:embed/>
                  <p:pic>
                    <p:nvPicPr>
                      <p:cNvPr id="62645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6176963"/>
                        <a:ext cx="6937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1" name="Oval 350"/>
          <p:cNvSpPr/>
          <p:nvPr/>
        </p:nvSpPr>
        <p:spPr>
          <a:xfrm>
            <a:off x="3724275" y="401161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2" name="Oval 351"/>
          <p:cNvSpPr/>
          <p:nvPr/>
        </p:nvSpPr>
        <p:spPr>
          <a:xfrm>
            <a:off x="1968500" y="351790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3" name="Oval 352"/>
          <p:cNvSpPr/>
          <p:nvPr/>
        </p:nvSpPr>
        <p:spPr>
          <a:xfrm>
            <a:off x="1081088" y="371792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4" name="Oval 353"/>
          <p:cNvSpPr/>
          <p:nvPr/>
        </p:nvSpPr>
        <p:spPr>
          <a:xfrm>
            <a:off x="5489575" y="352425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5" name="Oval 354"/>
          <p:cNvSpPr/>
          <p:nvPr/>
        </p:nvSpPr>
        <p:spPr>
          <a:xfrm>
            <a:off x="6399213" y="372268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2656" name="Object 192"/>
          <p:cNvGraphicFramePr>
            <a:graphicFrameLocks noChangeAspect="1"/>
          </p:cNvGraphicFramePr>
          <p:nvPr/>
        </p:nvGraphicFramePr>
        <p:xfrm>
          <a:off x="7319963" y="1576388"/>
          <a:ext cx="7524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35" imgH="393529" progId="Equation.DSMT4">
                  <p:embed/>
                </p:oleObj>
              </mc:Choice>
              <mc:Fallback>
                <p:oleObj name="Equation" r:id="rId29" imgW="380835" imgH="393529" progId="Equation.DSMT4">
                  <p:embed/>
                  <p:pic>
                    <p:nvPicPr>
                      <p:cNvPr id="62656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3" y="1576388"/>
                        <a:ext cx="7524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57" name="Object 193"/>
          <p:cNvGraphicFramePr>
            <a:graphicFrameLocks noChangeAspect="1"/>
          </p:cNvGraphicFramePr>
          <p:nvPr/>
        </p:nvGraphicFramePr>
        <p:xfrm>
          <a:off x="7354888" y="2643188"/>
          <a:ext cx="92710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69696" imgH="393529" progId="Equation.DSMT4">
                  <p:embed/>
                </p:oleObj>
              </mc:Choice>
              <mc:Fallback>
                <p:oleObj name="Equation" r:id="rId31" imgW="469696" imgH="393529" progId="Equation.DSMT4">
                  <p:embed/>
                  <p:pic>
                    <p:nvPicPr>
                      <p:cNvPr id="62657" name="Object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4888" y="2643188"/>
                        <a:ext cx="92710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58" name="Object 194"/>
          <p:cNvGraphicFramePr>
            <a:graphicFrameLocks noChangeAspect="1"/>
          </p:cNvGraphicFramePr>
          <p:nvPr/>
        </p:nvGraphicFramePr>
        <p:xfrm>
          <a:off x="7254875" y="3757613"/>
          <a:ext cx="11779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641" imgH="393529" progId="Equation.DSMT4">
                  <p:embed/>
                </p:oleObj>
              </mc:Choice>
              <mc:Fallback>
                <p:oleObj name="Equation" r:id="rId33" imgW="596641" imgH="393529" progId="Equation.DSMT4">
                  <p:embed/>
                  <p:pic>
                    <p:nvPicPr>
                      <p:cNvPr id="62658" name="Object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75" y="3757613"/>
                        <a:ext cx="117792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59" name="Object 195"/>
          <p:cNvGraphicFramePr>
            <a:graphicFrameLocks noChangeAspect="1"/>
          </p:cNvGraphicFramePr>
          <p:nvPr/>
        </p:nvGraphicFramePr>
        <p:xfrm>
          <a:off x="7240588" y="4776788"/>
          <a:ext cx="97948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5085" imgH="393529" progId="Equation.DSMT4">
                  <p:embed/>
                </p:oleObj>
              </mc:Choice>
              <mc:Fallback>
                <p:oleObj name="Equation" r:id="rId35" imgW="495085" imgH="393529" progId="Equation.DSMT4">
                  <p:embed/>
                  <p:pic>
                    <p:nvPicPr>
                      <p:cNvPr id="62659" name="Object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588" y="4776788"/>
                        <a:ext cx="979487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60" name="Object 196"/>
          <p:cNvGraphicFramePr>
            <a:graphicFrameLocks noChangeAspect="1"/>
          </p:cNvGraphicFramePr>
          <p:nvPr/>
        </p:nvGraphicFramePr>
        <p:xfrm>
          <a:off x="7785100" y="1930400"/>
          <a:ext cx="7508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42603" imgH="177646" progId="Equation.DSMT4">
                  <p:embed/>
                </p:oleObj>
              </mc:Choice>
              <mc:Fallback>
                <p:oleObj name="Equation" r:id="rId37" imgW="342603" imgH="177646" progId="Equation.DSMT4">
                  <p:embed/>
                  <p:pic>
                    <p:nvPicPr>
                      <p:cNvPr id="62660" name="Object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100" y="1930400"/>
                        <a:ext cx="75088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61" name="Object 197"/>
          <p:cNvGraphicFramePr>
            <a:graphicFrameLocks noChangeAspect="1"/>
          </p:cNvGraphicFramePr>
          <p:nvPr/>
        </p:nvGraphicFramePr>
        <p:xfrm>
          <a:off x="7859713" y="3013075"/>
          <a:ext cx="7493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42603" imgH="177646" progId="Equation.DSMT4">
                  <p:embed/>
                </p:oleObj>
              </mc:Choice>
              <mc:Fallback>
                <p:oleObj name="Equation" r:id="rId39" imgW="342603" imgH="177646" progId="Equation.DSMT4">
                  <p:embed/>
                  <p:pic>
                    <p:nvPicPr>
                      <p:cNvPr id="62661" name="Object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713" y="3013075"/>
                        <a:ext cx="7493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63" name="Object 199"/>
          <p:cNvGraphicFramePr>
            <a:graphicFrameLocks noChangeAspect="1"/>
          </p:cNvGraphicFramePr>
          <p:nvPr/>
        </p:nvGraphicFramePr>
        <p:xfrm>
          <a:off x="7899400" y="5121275"/>
          <a:ext cx="7223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29914" imgH="177646" progId="Equation.DSMT4">
                  <p:embed/>
                </p:oleObj>
              </mc:Choice>
              <mc:Fallback>
                <p:oleObj name="Equation" r:id="rId41" imgW="329914" imgH="177646" progId="Equation.DSMT4">
                  <p:embed/>
                  <p:pic>
                    <p:nvPicPr>
                      <p:cNvPr id="62663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9400" y="5121275"/>
                        <a:ext cx="72231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664" name="Object 200"/>
          <p:cNvGraphicFramePr>
            <a:graphicFrameLocks noChangeAspect="1"/>
          </p:cNvGraphicFramePr>
          <p:nvPr/>
        </p:nvGraphicFramePr>
        <p:xfrm>
          <a:off x="7885113" y="4095750"/>
          <a:ext cx="720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29914" imgH="177646" progId="Equation.DSMT4">
                  <p:embed/>
                </p:oleObj>
              </mc:Choice>
              <mc:Fallback>
                <p:oleObj name="Equation" r:id="rId43" imgW="329914" imgH="177646" progId="Equation.DSMT4">
                  <p:embed/>
                  <p:pic>
                    <p:nvPicPr>
                      <p:cNvPr id="62664" name="Object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4095750"/>
                        <a:ext cx="7207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6" name="Oval 375"/>
          <p:cNvSpPr/>
          <p:nvPr/>
        </p:nvSpPr>
        <p:spPr>
          <a:xfrm>
            <a:off x="4618038" y="4195763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7" name="Oval 376"/>
          <p:cNvSpPr/>
          <p:nvPr/>
        </p:nvSpPr>
        <p:spPr>
          <a:xfrm>
            <a:off x="2862263" y="4181475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8" name="Oval 377"/>
          <p:cNvSpPr/>
          <p:nvPr/>
        </p:nvSpPr>
        <p:spPr>
          <a:xfrm>
            <a:off x="2289175" y="2293938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9" name="Oval 378"/>
          <p:cNvSpPr/>
          <p:nvPr/>
        </p:nvSpPr>
        <p:spPr>
          <a:xfrm>
            <a:off x="5138738" y="2305050"/>
            <a:ext cx="76200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10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2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2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6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62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62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62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62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62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62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62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2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2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62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62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6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62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6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6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62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 nodeType="clickPar">
                      <p:stCondLst>
                        <p:cond delay="indefinite"/>
                      </p:stCondLst>
                      <p:childTnLst>
                        <p:par>
                          <p:cTn id="3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" grpId="0" animBg="1"/>
      <p:bldP spid="352" grpId="0" animBg="1"/>
      <p:bldP spid="353" grpId="0" animBg="1"/>
      <p:bldP spid="354" grpId="0" animBg="1"/>
      <p:bldP spid="355" grpId="0" animBg="1"/>
      <p:bldP spid="376" grpId="0" animBg="1"/>
      <p:bldP spid="377" grpId="0" animBg="1"/>
      <p:bldP spid="378" grpId="0" animBg="1"/>
      <p:bldP spid="3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-27384"/>
            <a:ext cx="8507288" cy="11430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Practice: Graph the following function</a:t>
            </a:r>
            <a:br>
              <a:rPr lang="en-CA" dirty="0">
                <a:solidFill>
                  <a:schemeClr val="tx2">
                    <a:satMod val="130000"/>
                  </a:schemeClr>
                </a:solidFill>
              </a:rPr>
            </a:br>
            <a:endParaRPr lang="en-CA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699928"/>
              </p:ext>
            </p:extLst>
          </p:nvPr>
        </p:nvGraphicFramePr>
        <p:xfrm>
          <a:off x="6012160" y="491257"/>
          <a:ext cx="2566988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99753" imgH="444307" progId="Equation.DSMT4">
                  <p:embed/>
                </p:oleObj>
              </mc:Choice>
              <mc:Fallback>
                <p:oleObj name="Equation" r:id="rId3" imgW="799753" imgH="444307" progId="Equation.DSMT4">
                  <p:embed/>
                  <p:pic>
                    <p:nvPicPr>
                      <p:cNvPr id="112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91257"/>
                        <a:ext cx="2566988" cy="1425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4"/>
          <p:cNvSpPr txBox="1">
            <a:spLocks noChangeArrowheads="1"/>
          </p:cNvSpPr>
          <p:nvPr/>
        </p:nvSpPr>
        <p:spPr bwMode="auto">
          <a:xfrm>
            <a:off x="225996" y="915988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1. Find the VA (Denominator)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183672"/>
              </p:ext>
            </p:extLst>
          </p:nvPr>
        </p:nvGraphicFramePr>
        <p:xfrm>
          <a:off x="487933" y="1339850"/>
          <a:ext cx="16795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669" imgH="215806" progId="Equation.DSMT4">
                  <p:embed/>
                </p:oleObj>
              </mc:Choice>
              <mc:Fallback>
                <p:oleObj name="Equation" r:id="rId5" imgW="761669" imgH="215806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33" y="1339850"/>
                        <a:ext cx="16795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279880"/>
              </p:ext>
            </p:extLst>
          </p:nvPr>
        </p:nvGraphicFramePr>
        <p:xfrm>
          <a:off x="1102296" y="2327275"/>
          <a:ext cx="12874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586" imgH="368140" progId="Equation.DSMT4">
                  <p:embed/>
                </p:oleObj>
              </mc:Choice>
              <mc:Fallback>
                <p:oleObj name="Equation" r:id="rId7" imgW="723586" imgH="36814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296" y="2327275"/>
                        <a:ext cx="1287462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8" name="TextBox 7"/>
          <p:cNvSpPr txBox="1">
            <a:spLocks noChangeArrowheads="1"/>
          </p:cNvSpPr>
          <p:nvPr/>
        </p:nvSpPr>
        <p:spPr bwMode="auto">
          <a:xfrm>
            <a:off x="225996" y="2998788"/>
            <a:ext cx="37147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2. Find the HA (Long Division)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608586"/>
              </p:ext>
            </p:extLst>
          </p:nvPr>
        </p:nvGraphicFramePr>
        <p:xfrm>
          <a:off x="35496" y="3571875"/>
          <a:ext cx="217011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337" imgH="495085" progId="Equation.DSMT4">
                  <p:embed/>
                </p:oleObj>
              </mc:Choice>
              <mc:Fallback>
                <p:oleObj name="Equation" r:id="rId9" imgW="1066337" imgH="49508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3571875"/>
                        <a:ext cx="2170112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564720"/>
              </p:ext>
            </p:extLst>
          </p:nvPr>
        </p:nvGraphicFramePr>
        <p:xfrm>
          <a:off x="1280096" y="3546475"/>
          <a:ext cx="255587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80" imgH="164814" progId="Equation.DSMT4">
                  <p:embed/>
                </p:oleObj>
              </mc:Choice>
              <mc:Fallback>
                <p:oleObj name="Equation" r:id="rId11" imgW="126780" imgH="164814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096" y="3546475"/>
                        <a:ext cx="255587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7163"/>
              </p:ext>
            </p:extLst>
          </p:nvPr>
        </p:nvGraphicFramePr>
        <p:xfrm>
          <a:off x="1092771" y="4429125"/>
          <a:ext cx="1147762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34725" imgH="330057" progId="Equation.DSMT4">
                  <p:embed/>
                </p:oleObj>
              </mc:Choice>
              <mc:Fallback>
                <p:oleObj name="Equation" r:id="rId13" imgW="634725" imgH="330057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771" y="4429125"/>
                        <a:ext cx="1147762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946259"/>
              </p:ext>
            </p:extLst>
          </p:nvPr>
        </p:nvGraphicFramePr>
        <p:xfrm>
          <a:off x="1348358" y="5072063"/>
          <a:ext cx="73501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5872" imgH="177569" progId="Equation.DSMT4">
                  <p:embed/>
                </p:oleObj>
              </mc:Choice>
              <mc:Fallback>
                <p:oleObj name="Equation" r:id="rId15" imgW="405872" imgH="177569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358" y="5072063"/>
                        <a:ext cx="73501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092229"/>
              </p:ext>
            </p:extLst>
          </p:nvPr>
        </p:nvGraphicFramePr>
        <p:xfrm>
          <a:off x="2680271" y="4986338"/>
          <a:ext cx="31273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451" imgH="266584" progId="Equation.DSMT4">
                  <p:embed/>
                </p:oleObj>
              </mc:Choice>
              <mc:Fallback>
                <p:oleObj name="Equation" r:id="rId17" imgW="1726451" imgH="266584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271" y="4986338"/>
                        <a:ext cx="3127375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597837"/>
              </p:ext>
            </p:extLst>
          </p:nvPr>
        </p:nvGraphicFramePr>
        <p:xfrm>
          <a:off x="1759521" y="5519738"/>
          <a:ext cx="7334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5872" imgH="177569" progId="Equation.DSMT4">
                  <p:embed/>
                </p:oleObj>
              </mc:Choice>
              <mc:Fallback>
                <p:oleObj name="Equation" r:id="rId19" imgW="405872" imgH="177569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521" y="5519738"/>
                        <a:ext cx="7334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10493"/>
              </p:ext>
            </p:extLst>
          </p:nvPr>
        </p:nvGraphicFramePr>
        <p:xfrm>
          <a:off x="2912046" y="2554288"/>
          <a:ext cx="22796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71600" imgH="215900" progId="Equation.DSMT4">
                  <p:embed/>
                </p:oleObj>
              </mc:Choice>
              <mc:Fallback>
                <p:oleObj name="Equation" r:id="rId21" imgW="1371600" imgH="2159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046" y="2554288"/>
                        <a:ext cx="22796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710161"/>
              </p:ext>
            </p:extLst>
          </p:nvPr>
        </p:nvGraphicFramePr>
        <p:xfrm>
          <a:off x="2226246" y="3571875"/>
          <a:ext cx="2617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74117" imgH="215806" progId="Equation.DSMT4">
                  <p:embed/>
                </p:oleObj>
              </mc:Choice>
              <mc:Fallback>
                <p:oleObj name="Equation" r:id="rId23" imgW="1574117" imgH="215806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246" y="3571875"/>
                        <a:ext cx="2617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954731"/>
              </p:ext>
            </p:extLst>
          </p:nvPr>
        </p:nvGraphicFramePr>
        <p:xfrm>
          <a:off x="5175821" y="2393950"/>
          <a:ext cx="25368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74800" imgH="368300" progId="Equation.DSMT4">
                  <p:embed/>
                </p:oleObj>
              </mc:Choice>
              <mc:Fallback>
                <p:oleObj name="Equation" r:id="rId25" imgW="1574800" imgH="36830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821" y="2393950"/>
                        <a:ext cx="25368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94101"/>
              </p:ext>
            </p:extLst>
          </p:nvPr>
        </p:nvGraphicFramePr>
        <p:xfrm>
          <a:off x="4956746" y="3524250"/>
          <a:ext cx="8699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529" imgH="203112" progId="Equation.DSMT4">
                  <p:embed/>
                </p:oleObj>
              </mc:Choice>
              <mc:Fallback>
                <p:oleObj name="Equation" r:id="rId27" imgW="393529" imgH="203112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746" y="3524250"/>
                        <a:ext cx="8699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588006"/>
              </p:ext>
            </p:extLst>
          </p:nvPr>
        </p:nvGraphicFramePr>
        <p:xfrm>
          <a:off x="1215008" y="1789113"/>
          <a:ext cx="10588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252" imgH="317362" progId="Equation.DSMT4">
                  <p:embed/>
                </p:oleObj>
              </mc:Choice>
              <mc:Fallback>
                <p:oleObj name="Equation" r:id="rId29" imgW="571252" imgH="317362" progId="Equation.DSMT4">
                  <p:embed/>
                  <p:pic>
                    <p:nvPicPr>
                      <p:cNvPr id="5736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5008" y="1789113"/>
                        <a:ext cx="105886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745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GENSWF_OUTPUT_FILE_NAME" val="m10hc6.2"/>
  <p:tag name="ISPRING_RESOURCE_PATHS_HASH_2" val="4137aed4c8e5db4b822f5a93647b87234b84fcd4"/>
  <p:tag name="ISPRING_ULTRA_SCORM_COURSE_ID" val="ED04C5CF-B08F-4E98-9B5B-D22FD5A3B3D9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OUTPUT_FOLDER" val="C:\Users\Danny\Dropbox\Website\m10h\m10hch5"/>
  <p:tag name="ISPRING_PRESENTATION_TITLE" val="Section 5.2 Graphing Rational Functions and Applications"/>
  <p:tag name="ISPRING_RESOURCE_PATHS_HASH_PRESENTER" val="4da99f6b77b26ceada3627d5d984ab97b1a3c6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704</Words>
  <Application>Microsoft Office PowerPoint</Application>
  <PresentationFormat>On-screen Show (4:3)</PresentationFormat>
  <Paragraphs>266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Century Schoolbook</vt:lpstr>
      <vt:lpstr>Courier New</vt:lpstr>
      <vt:lpstr>Gill Sans MT</vt:lpstr>
      <vt:lpstr>Times New Roman</vt:lpstr>
      <vt:lpstr>Verdana</vt:lpstr>
      <vt:lpstr>Wingdings</vt:lpstr>
      <vt:lpstr>Wingdings 2</vt:lpstr>
      <vt:lpstr>Oriel</vt:lpstr>
      <vt:lpstr>Equation</vt:lpstr>
      <vt:lpstr>Section 5.6  Graphing Rational Functions</vt:lpstr>
      <vt:lpstr>How to Graph Rational Functions:</vt:lpstr>
      <vt:lpstr>Ex: Graph the following function</vt:lpstr>
      <vt:lpstr>PowerPoint Presentation</vt:lpstr>
      <vt:lpstr>Practice: Graph the following function</vt:lpstr>
      <vt:lpstr>PowerPoint Presentation</vt:lpstr>
      <vt:lpstr>Example: Graph the following function </vt:lpstr>
      <vt:lpstr>PowerPoint Presentation</vt:lpstr>
      <vt:lpstr>Practice: Graph the following function </vt:lpstr>
      <vt:lpstr>PowerPoint Presentation</vt:lpstr>
      <vt:lpstr>Practice: Graph the following function</vt:lpstr>
      <vt:lpstr>PowerPoint Presentation</vt:lpstr>
      <vt:lpstr>Practice: Graph the following function </vt:lpstr>
      <vt:lpstr>PowerPoint Presentation</vt:lpstr>
      <vt:lpstr>Summary: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5.2 Graphing Rational Functions and Applications</dc:title>
  <dc:creator>Danny Young</dc:creator>
  <cp:lastModifiedBy>Danny Young</cp:lastModifiedBy>
  <cp:revision>17</cp:revision>
  <dcterms:created xsi:type="dcterms:W3CDTF">2012-01-25T05:02:51Z</dcterms:created>
  <dcterms:modified xsi:type="dcterms:W3CDTF">2025-12-29T05:07:22Z</dcterms:modified>
</cp:coreProperties>
</file>